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6" r:id="rId2"/>
    <p:sldId id="350" r:id="rId3"/>
    <p:sldId id="257" r:id="rId4"/>
    <p:sldId id="352" r:id="rId5"/>
    <p:sldId id="353" r:id="rId6"/>
    <p:sldId id="351" r:id="rId7"/>
    <p:sldId id="354" r:id="rId8"/>
    <p:sldId id="355" r:id="rId9"/>
    <p:sldId id="357" r:id="rId1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9" autoAdjust="0"/>
    <p:restoredTop sz="93636" autoAdjust="0"/>
  </p:normalViewPr>
  <p:slideViewPr>
    <p:cSldViewPr snapToGrid="0">
      <p:cViewPr varScale="1">
        <p:scale>
          <a:sx n="114" d="100"/>
          <a:sy n="114" d="100"/>
        </p:scale>
        <p:origin x="24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1EB4B-7D69-46EA-8709-FFEEE4973CD4}" type="datetimeFigureOut">
              <a:rPr lang="zh-TW" altLang="en-US" smtClean="0"/>
              <a:t>2022/7/4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66EEAB-36DD-43D3-ADBB-61F256F6C2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8409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392FFA0E-A332-EAF4-FA60-40EA3E30FF8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95"/>
          <a:stretch>
            <a:fillRect/>
          </a:stretch>
        </p:blipFill>
        <p:spPr bwMode="auto">
          <a:xfrm>
            <a:off x="0" y="6046788"/>
            <a:ext cx="12192000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9DDDF3C4-13F4-4DC5-8D42-7C638243DF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74361270-A5D3-4EC1-A30E-43B79D2D91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dirty="0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5940709-4E2C-4D41-A45D-0515564A8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BE793-2496-4FC7-AB83-0A0A7A6B21E9}" type="datetime1">
              <a:rPr lang="zh-TW" altLang="en-US" smtClean="0"/>
              <a:t>2022/7/4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7A6E7DD-98B7-4746-8E23-FF14BBF3F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217D0C4-8125-4B1D-B8E5-10B598007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E586-79F0-4797-B44E-913DA41C1956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8" name="圖片 7" descr="一張含有 文字 的圖片&#10;&#10;自動產生的描述">
            <a:extLst>
              <a:ext uri="{FF2B5EF4-FFF2-40B4-BE49-F238E27FC236}">
                <a16:creationId xmlns:a16="http://schemas.microsoft.com/office/drawing/2014/main" id="{E8A35A48-BEF9-34D6-C1B5-BD1C7C3643B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026" y="115743"/>
            <a:ext cx="2837694" cy="502921"/>
          </a:xfrm>
          <a:prstGeom prst="rect">
            <a:avLst/>
          </a:prstGeom>
        </p:spPr>
      </p:pic>
      <p:grpSp>
        <p:nvGrpSpPr>
          <p:cNvPr id="10" name="群組 9">
            <a:extLst>
              <a:ext uri="{FF2B5EF4-FFF2-40B4-BE49-F238E27FC236}">
                <a16:creationId xmlns:a16="http://schemas.microsoft.com/office/drawing/2014/main" id="{9ACC1967-CD69-50C5-CA37-1AA9BEE55A24}"/>
              </a:ext>
            </a:extLst>
          </p:cNvPr>
          <p:cNvGrpSpPr/>
          <p:nvPr userDrawn="1"/>
        </p:nvGrpSpPr>
        <p:grpSpPr>
          <a:xfrm>
            <a:off x="40640" y="40640"/>
            <a:ext cx="980931" cy="457200"/>
            <a:chOff x="40640" y="40640"/>
            <a:chExt cx="980931" cy="457200"/>
          </a:xfrm>
        </p:grpSpPr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E6B0F51F-1F1A-E209-D0E2-C14762A79A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371" y="40640"/>
              <a:ext cx="457200" cy="45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NCKU, 成功大學National Cheng Kung University - NCKU, 國立成功大學National Cheng Kung  University">
              <a:extLst>
                <a:ext uri="{FF2B5EF4-FFF2-40B4-BE49-F238E27FC236}">
                  <a16:creationId xmlns:a16="http://schemas.microsoft.com/office/drawing/2014/main" id="{3872F465-9767-53A0-33C4-56CCCF293C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40" y="40640"/>
              <a:ext cx="457200" cy="45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02234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AE396DDC-6CFB-5D23-3F29-BE0BD67E6EB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95"/>
          <a:stretch>
            <a:fillRect/>
          </a:stretch>
        </p:blipFill>
        <p:spPr bwMode="auto">
          <a:xfrm>
            <a:off x="0" y="6046788"/>
            <a:ext cx="12192000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6F23981C-F740-4EA8-AD0C-B8289EC99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365765"/>
            <a:ext cx="10845800" cy="70103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B97A6EB-4804-4E48-8D8F-F18D29037AF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19760" y="1290320"/>
            <a:ext cx="10734040" cy="5066030"/>
          </a:xfrm>
        </p:spPr>
        <p:txBody>
          <a:bodyPr/>
          <a:lstStyle>
            <a:lvl1pPr marL="228600" indent="-228600">
              <a:buClrTx/>
              <a:buFont typeface="Arial" panose="020B0604020202020204" pitchFamily="34" charset="0"/>
              <a:buChar char="•"/>
              <a:defRPr/>
            </a:lvl1pPr>
            <a:lvl2pPr>
              <a:buClrTx/>
              <a:defRPr/>
            </a:lvl2pPr>
            <a:lvl3pPr marL="1005750" indent="-285750">
              <a:buClrTx/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70A5C88-29D4-42AB-8C25-E74A36AD2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B960-FF2E-433B-8D9A-32BF158C3B26}" type="datetime1">
              <a:rPr lang="zh-TW" altLang="en-US" smtClean="0"/>
              <a:t>2022/7/4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C120584-2C7D-4557-BD17-62913F2B7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4D35986-449F-4BBF-8955-36060F3BB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235"/>
            <a:ext cx="2743200" cy="365125"/>
          </a:xfrm>
        </p:spPr>
        <p:txBody>
          <a:bodyPr/>
          <a:lstStyle/>
          <a:p>
            <a:fld id="{7EEDE586-79F0-4797-B44E-913DA41C1956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883A3B47-F200-7AAE-2991-E4E16B6D98F2}"/>
              </a:ext>
            </a:extLst>
          </p:cNvPr>
          <p:cNvGrpSpPr/>
          <p:nvPr userDrawn="1"/>
        </p:nvGrpSpPr>
        <p:grpSpPr>
          <a:xfrm>
            <a:off x="10577720" y="93526"/>
            <a:ext cx="1552159" cy="457200"/>
            <a:chOff x="10372869" y="82759"/>
            <a:chExt cx="1552159" cy="457200"/>
          </a:xfrm>
        </p:grpSpPr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9F2125F7-67E3-4171-B8CF-3EBEC13D92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42971" y="82759"/>
              <a:ext cx="482057" cy="457200"/>
            </a:xfrm>
            <a:prstGeom prst="rect">
              <a:avLst/>
            </a:prstGeom>
          </p:spPr>
        </p:pic>
        <p:grpSp>
          <p:nvGrpSpPr>
            <p:cNvPr id="10" name="群組 9">
              <a:extLst>
                <a:ext uri="{FF2B5EF4-FFF2-40B4-BE49-F238E27FC236}">
                  <a16:creationId xmlns:a16="http://schemas.microsoft.com/office/drawing/2014/main" id="{6363CD4C-99E0-6961-9969-A15DCCAA9803}"/>
                </a:ext>
              </a:extLst>
            </p:cNvPr>
            <p:cNvGrpSpPr/>
            <p:nvPr userDrawn="1"/>
          </p:nvGrpSpPr>
          <p:grpSpPr>
            <a:xfrm>
              <a:off x="10372869" y="82759"/>
              <a:ext cx="980931" cy="457200"/>
              <a:chOff x="40640" y="40640"/>
              <a:chExt cx="980931" cy="457200"/>
            </a:xfrm>
          </p:grpSpPr>
          <p:pic>
            <p:nvPicPr>
              <p:cNvPr id="11" name="Picture 2">
                <a:extLst>
                  <a:ext uri="{FF2B5EF4-FFF2-40B4-BE49-F238E27FC236}">
                    <a16:creationId xmlns:a16="http://schemas.microsoft.com/office/drawing/2014/main" id="{E2080D23-624E-F4D3-A5C6-A776D31AD8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4371" y="40640"/>
                <a:ext cx="457200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Picture 2" descr="NCKU, 成功大學National Cheng Kung University - NCKU, 國立成功大學National Cheng Kung  University">
                <a:extLst>
                  <a:ext uri="{FF2B5EF4-FFF2-40B4-BE49-F238E27FC236}">
                    <a16:creationId xmlns:a16="http://schemas.microsoft.com/office/drawing/2014/main" id="{6C1981F5-9012-DF15-BE8A-7D9D532D59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40" y="40640"/>
                <a:ext cx="457200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728294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C42CAB22-CD9A-E0D8-3E24-C851F3705B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95"/>
          <a:stretch>
            <a:fillRect/>
          </a:stretch>
        </p:blipFill>
        <p:spPr bwMode="auto">
          <a:xfrm>
            <a:off x="0" y="6046788"/>
            <a:ext cx="12192000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3C9F2360-F881-4763-B278-7C9F63F9E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12E602F-02BF-4704-93D0-E9A01FCE96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9B93A32-447E-490A-8B7A-F819669A6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896D2-7606-497C-8D7B-9C85F8A3D73E}" type="datetime1">
              <a:rPr lang="zh-TW" altLang="en-US" smtClean="0"/>
              <a:t>2022/7/4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1ACE778-3388-42B6-A444-218B39A69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0C5B4E9-615E-4666-B2DA-39FE1CA0B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E586-79F0-4797-B44E-913DA41C1956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C05ABB1B-94AD-BCCB-EA27-B1F282860667}"/>
              </a:ext>
            </a:extLst>
          </p:cNvPr>
          <p:cNvGrpSpPr/>
          <p:nvPr userDrawn="1"/>
        </p:nvGrpSpPr>
        <p:grpSpPr>
          <a:xfrm>
            <a:off x="10577720" y="93526"/>
            <a:ext cx="1552159" cy="457200"/>
            <a:chOff x="10372869" y="82759"/>
            <a:chExt cx="1552159" cy="457200"/>
          </a:xfrm>
        </p:grpSpPr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7F3D0203-86E2-D028-2628-1A6787D8870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42971" y="82759"/>
              <a:ext cx="482057" cy="457200"/>
            </a:xfrm>
            <a:prstGeom prst="rect">
              <a:avLst/>
            </a:prstGeom>
          </p:spPr>
        </p:pic>
        <p:grpSp>
          <p:nvGrpSpPr>
            <p:cNvPr id="11" name="群組 10">
              <a:extLst>
                <a:ext uri="{FF2B5EF4-FFF2-40B4-BE49-F238E27FC236}">
                  <a16:creationId xmlns:a16="http://schemas.microsoft.com/office/drawing/2014/main" id="{A7512003-AA3D-9156-3491-8F67DF81E468}"/>
                </a:ext>
              </a:extLst>
            </p:cNvPr>
            <p:cNvGrpSpPr/>
            <p:nvPr userDrawn="1"/>
          </p:nvGrpSpPr>
          <p:grpSpPr>
            <a:xfrm>
              <a:off x="10372869" y="82759"/>
              <a:ext cx="980931" cy="457200"/>
              <a:chOff x="40640" y="40640"/>
              <a:chExt cx="980931" cy="457200"/>
            </a:xfrm>
          </p:grpSpPr>
          <p:pic>
            <p:nvPicPr>
              <p:cNvPr id="12" name="Picture 2">
                <a:extLst>
                  <a:ext uri="{FF2B5EF4-FFF2-40B4-BE49-F238E27FC236}">
                    <a16:creationId xmlns:a16="http://schemas.microsoft.com/office/drawing/2014/main" id="{65D67E0E-4CD7-0B92-BBFB-627C0C356E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4371" y="40640"/>
                <a:ext cx="457200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Picture 2" descr="NCKU, 成功大學National Cheng Kung University - NCKU, 國立成功大學National Cheng Kung  University">
                <a:extLst>
                  <a:ext uri="{FF2B5EF4-FFF2-40B4-BE49-F238E27FC236}">
                    <a16:creationId xmlns:a16="http://schemas.microsoft.com/office/drawing/2014/main" id="{D625BF7A-046F-D396-431A-BD1709530A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40" y="40640"/>
                <a:ext cx="457200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952890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群組 9">
            <a:extLst>
              <a:ext uri="{FF2B5EF4-FFF2-40B4-BE49-F238E27FC236}">
                <a16:creationId xmlns:a16="http://schemas.microsoft.com/office/drawing/2014/main" id="{5E8986BF-917F-0515-8F56-1799C6CD2665}"/>
              </a:ext>
            </a:extLst>
          </p:cNvPr>
          <p:cNvGrpSpPr/>
          <p:nvPr userDrawn="1"/>
        </p:nvGrpSpPr>
        <p:grpSpPr>
          <a:xfrm>
            <a:off x="10577720" y="93526"/>
            <a:ext cx="1552159" cy="457200"/>
            <a:chOff x="10372869" y="82759"/>
            <a:chExt cx="1552159" cy="457200"/>
          </a:xfrm>
        </p:grpSpPr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295C1D9B-88AD-D0F8-C98A-709AA335C5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42971" y="82759"/>
              <a:ext cx="482057" cy="457200"/>
            </a:xfrm>
            <a:prstGeom prst="rect">
              <a:avLst/>
            </a:prstGeom>
          </p:spPr>
        </p:pic>
        <p:grpSp>
          <p:nvGrpSpPr>
            <p:cNvPr id="12" name="群組 11">
              <a:extLst>
                <a:ext uri="{FF2B5EF4-FFF2-40B4-BE49-F238E27FC236}">
                  <a16:creationId xmlns:a16="http://schemas.microsoft.com/office/drawing/2014/main" id="{2DFAAAD8-28F3-6389-6DA4-73492023A7E1}"/>
                </a:ext>
              </a:extLst>
            </p:cNvPr>
            <p:cNvGrpSpPr/>
            <p:nvPr userDrawn="1"/>
          </p:nvGrpSpPr>
          <p:grpSpPr>
            <a:xfrm>
              <a:off x="10372869" y="82759"/>
              <a:ext cx="980931" cy="457200"/>
              <a:chOff x="40640" y="40640"/>
              <a:chExt cx="980931" cy="457200"/>
            </a:xfrm>
          </p:grpSpPr>
          <p:pic>
            <p:nvPicPr>
              <p:cNvPr id="13" name="Picture 2">
                <a:extLst>
                  <a:ext uri="{FF2B5EF4-FFF2-40B4-BE49-F238E27FC236}">
                    <a16:creationId xmlns:a16="http://schemas.microsoft.com/office/drawing/2014/main" id="{2CD07453-024F-1402-3AA2-21B1AC773B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4371" y="40640"/>
                <a:ext cx="457200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2" descr="NCKU, 成功大學National Cheng Kung University - NCKU, 國立成功大學National Cheng Kung  University">
                <a:extLst>
                  <a:ext uri="{FF2B5EF4-FFF2-40B4-BE49-F238E27FC236}">
                    <a16:creationId xmlns:a16="http://schemas.microsoft.com/office/drawing/2014/main" id="{C7960D82-61D7-8A0B-748F-1A623FE27F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40" y="40640"/>
                <a:ext cx="457200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9" name="Picture 2">
            <a:extLst>
              <a:ext uri="{FF2B5EF4-FFF2-40B4-BE49-F238E27FC236}">
                <a16:creationId xmlns:a16="http://schemas.microsoft.com/office/drawing/2014/main" id="{BCA7218B-A395-1141-59EE-D0A4A04834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95"/>
          <a:stretch>
            <a:fillRect/>
          </a:stretch>
        </p:blipFill>
        <p:spPr bwMode="auto">
          <a:xfrm>
            <a:off x="0" y="6046788"/>
            <a:ext cx="12192000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0574F465-930E-4DA7-8ACA-62C99381E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7A427FB-7884-4CEF-BE6C-090D530DAA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D7148472-F8AE-4E09-92F2-9463E3C542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8BD8F4D-47FF-4F8F-89AE-DAC6043F4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5657C-2A1F-4A84-BC45-9ED7D6537F63}" type="datetime1">
              <a:rPr lang="zh-TW" altLang="en-US" smtClean="0"/>
              <a:t>2022/7/4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342A332-B9B4-4ADC-9846-2387E98BD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160F517-FD41-450F-B11E-6BA82FC06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E586-79F0-4797-B44E-913DA41C195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1912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547F692A-2E49-9058-EEE7-AC7EC72B279E}"/>
              </a:ext>
            </a:extLst>
          </p:cNvPr>
          <p:cNvGrpSpPr/>
          <p:nvPr userDrawn="1"/>
        </p:nvGrpSpPr>
        <p:grpSpPr>
          <a:xfrm>
            <a:off x="10577720" y="93526"/>
            <a:ext cx="1552159" cy="457200"/>
            <a:chOff x="10372869" y="82759"/>
            <a:chExt cx="1552159" cy="457200"/>
          </a:xfrm>
        </p:grpSpPr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B92705F6-E6B4-2470-8916-FE2500364B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42971" y="82759"/>
              <a:ext cx="482057" cy="457200"/>
            </a:xfrm>
            <a:prstGeom prst="rect">
              <a:avLst/>
            </a:prstGeom>
          </p:spPr>
        </p:pic>
        <p:grpSp>
          <p:nvGrpSpPr>
            <p:cNvPr id="14" name="群組 13">
              <a:extLst>
                <a:ext uri="{FF2B5EF4-FFF2-40B4-BE49-F238E27FC236}">
                  <a16:creationId xmlns:a16="http://schemas.microsoft.com/office/drawing/2014/main" id="{622DF2CB-D7E3-AB15-9244-1822EAA5BD44}"/>
                </a:ext>
              </a:extLst>
            </p:cNvPr>
            <p:cNvGrpSpPr/>
            <p:nvPr userDrawn="1"/>
          </p:nvGrpSpPr>
          <p:grpSpPr>
            <a:xfrm>
              <a:off x="10372869" y="82759"/>
              <a:ext cx="980931" cy="457200"/>
              <a:chOff x="40640" y="40640"/>
              <a:chExt cx="980931" cy="457200"/>
            </a:xfrm>
          </p:grpSpPr>
          <p:pic>
            <p:nvPicPr>
              <p:cNvPr id="15" name="Picture 2">
                <a:extLst>
                  <a:ext uri="{FF2B5EF4-FFF2-40B4-BE49-F238E27FC236}">
                    <a16:creationId xmlns:a16="http://schemas.microsoft.com/office/drawing/2014/main" id="{47284752-5AB4-F1DD-4942-E25876B1CD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4371" y="40640"/>
                <a:ext cx="457200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" name="Picture 2" descr="NCKU, 成功大學National Cheng Kung University - NCKU, 國立成功大學National Cheng Kung  University">
                <a:extLst>
                  <a:ext uri="{FF2B5EF4-FFF2-40B4-BE49-F238E27FC236}">
                    <a16:creationId xmlns:a16="http://schemas.microsoft.com/office/drawing/2014/main" id="{29E71A1C-50FA-C491-9062-6D2EE4A52E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40" y="40640"/>
                <a:ext cx="457200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11" name="Picture 2">
            <a:extLst>
              <a:ext uri="{FF2B5EF4-FFF2-40B4-BE49-F238E27FC236}">
                <a16:creationId xmlns:a16="http://schemas.microsoft.com/office/drawing/2014/main" id="{E892652D-C70D-2173-5929-B8993729B65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95"/>
          <a:stretch>
            <a:fillRect/>
          </a:stretch>
        </p:blipFill>
        <p:spPr bwMode="auto">
          <a:xfrm>
            <a:off x="0" y="6046788"/>
            <a:ext cx="12192000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C433D5BB-F4CF-429D-880A-5C6829F5C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7B46EBC-2F3A-4896-8B72-DDE59F95C0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BB8695F-676F-44E3-A465-5BD369B91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C7B51696-952C-4ED2-91E9-81A1FADE97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4D5A0F4C-5C20-464E-9A13-E92CEE15C0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4B7F74FB-E091-4391-BCC6-13C1506FB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2A80B-901E-427E-B445-58E1179D9252}" type="datetime1">
              <a:rPr lang="zh-TW" altLang="en-US" smtClean="0"/>
              <a:t>2022/7/4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1AD4EF4D-C2CF-49F8-91BD-B599268B1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6B07A571-389C-4A59-BD42-0C1FF0019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E586-79F0-4797-B44E-913DA41C195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07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>
            <a:extLst>
              <a:ext uri="{FF2B5EF4-FFF2-40B4-BE49-F238E27FC236}">
                <a16:creationId xmlns:a16="http://schemas.microsoft.com/office/drawing/2014/main" id="{B0A52898-DECB-C3E8-2D0F-DA8D877C14B6}"/>
              </a:ext>
            </a:extLst>
          </p:cNvPr>
          <p:cNvGrpSpPr/>
          <p:nvPr userDrawn="1"/>
        </p:nvGrpSpPr>
        <p:grpSpPr>
          <a:xfrm>
            <a:off x="10577720" y="93526"/>
            <a:ext cx="1552159" cy="457200"/>
            <a:chOff x="10372869" y="82759"/>
            <a:chExt cx="1552159" cy="457200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42245D7D-4663-664F-6E95-7FAFA7287D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42971" y="82759"/>
              <a:ext cx="482057" cy="457200"/>
            </a:xfrm>
            <a:prstGeom prst="rect">
              <a:avLst/>
            </a:prstGeom>
          </p:spPr>
        </p:pic>
        <p:grpSp>
          <p:nvGrpSpPr>
            <p:cNvPr id="10" name="群組 9">
              <a:extLst>
                <a:ext uri="{FF2B5EF4-FFF2-40B4-BE49-F238E27FC236}">
                  <a16:creationId xmlns:a16="http://schemas.microsoft.com/office/drawing/2014/main" id="{BE670D3F-BA4B-E80C-BA7F-2B6916E1F78C}"/>
                </a:ext>
              </a:extLst>
            </p:cNvPr>
            <p:cNvGrpSpPr/>
            <p:nvPr userDrawn="1"/>
          </p:nvGrpSpPr>
          <p:grpSpPr>
            <a:xfrm>
              <a:off x="10372869" y="82759"/>
              <a:ext cx="980931" cy="457200"/>
              <a:chOff x="40640" y="40640"/>
              <a:chExt cx="980931" cy="457200"/>
            </a:xfrm>
          </p:grpSpPr>
          <p:pic>
            <p:nvPicPr>
              <p:cNvPr id="11" name="Picture 2">
                <a:extLst>
                  <a:ext uri="{FF2B5EF4-FFF2-40B4-BE49-F238E27FC236}">
                    <a16:creationId xmlns:a16="http://schemas.microsoft.com/office/drawing/2014/main" id="{0FCB2C9D-F4EC-E904-CA8C-5F6FBAB45F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4371" y="40640"/>
                <a:ext cx="457200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Picture 2" descr="NCKU, 成功大學National Cheng Kung University - NCKU, 國立成功大學National Cheng Kung  University">
                <a:extLst>
                  <a:ext uri="{FF2B5EF4-FFF2-40B4-BE49-F238E27FC236}">
                    <a16:creationId xmlns:a16="http://schemas.microsoft.com/office/drawing/2014/main" id="{3A8DEA4A-A28C-C8F5-149B-6697B74663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40" y="40640"/>
                <a:ext cx="457200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7" name="Picture 2">
            <a:extLst>
              <a:ext uri="{FF2B5EF4-FFF2-40B4-BE49-F238E27FC236}">
                <a16:creationId xmlns:a16="http://schemas.microsoft.com/office/drawing/2014/main" id="{6E3067A5-0244-D66F-1E0E-9063353214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95"/>
          <a:stretch>
            <a:fillRect/>
          </a:stretch>
        </p:blipFill>
        <p:spPr bwMode="auto">
          <a:xfrm>
            <a:off x="0" y="6046788"/>
            <a:ext cx="12192000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23C2C522-E566-4FB4-A223-6A4570A4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E29157A4-AFE4-4A51-B046-06F51928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590F-3C1A-4265-9A3A-6C881F7A316B}" type="datetime1">
              <a:rPr lang="zh-TW" altLang="en-US" smtClean="0"/>
              <a:t>2022/7/4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2673CBCE-917D-4352-BAD2-40C409CAC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C48FA30F-23B1-4970-BE8F-CFF0020FA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E586-79F0-4797-B44E-913DA41C195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31292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>
            <a:extLst>
              <a:ext uri="{FF2B5EF4-FFF2-40B4-BE49-F238E27FC236}">
                <a16:creationId xmlns:a16="http://schemas.microsoft.com/office/drawing/2014/main" id="{5C1299C4-E3CE-BEE1-DA26-D1D605948506}"/>
              </a:ext>
            </a:extLst>
          </p:cNvPr>
          <p:cNvGrpSpPr/>
          <p:nvPr userDrawn="1"/>
        </p:nvGrpSpPr>
        <p:grpSpPr>
          <a:xfrm>
            <a:off x="10577720" y="93526"/>
            <a:ext cx="1552159" cy="457200"/>
            <a:chOff x="10372869" y="82759"/>
            <a:chExt cx="1552159" cy="457200"/>
          </a:xfrm>
        </p:grpSpPr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80E4749C-E8F5-2DCE-7899-B8D8A401F8F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42971" y="82759"/>
              <a:ext cx="482057" cy="457200"/>
            </a:xfrm>
            <a:prstGeom prst="rect">
              <a:avLst/>
            </a:prstGeom>
          </p:spPr>
        </p:pic>
        <p:grpSp>
          <p:nvGrpSpPr>
            <p:cNvPr id="9" name="群組 8">
              <a:extLst>
                <a:ext uri="{FF2B5EF4-FFF2-40B4-BE49-F238E27FC236}">
                  <a16:creationId xmlns:a16="http://schemas.microsoft.com/office/drawing/2014/main" id="{D1376937-E9AA-B7F6-5C65-1803754E1BA2}"/>
                </a:ext>
              </a:extLst>
            </p:cNvPr>
            <p:cNvGrpSpPr/>
            <p:nvPr userDrawn="1"/>
          </p:nvGrpSpPr>
          <p:grpSpPr>
            <a:xfrm>
              <a:off x="10372869" y="82759"/>
              <a:ext cx="980931" cy="457200"/>
              <a:chOff x="40640" y="40640"/>
              <a:chExt cx="980931" cy="457200"/>
            </a:xfrm>
          </p:grpSpPr>
          <p:pic>
            <p:nvPicPr>
              <p:cNvPr id="10" name="Picture 2">
                <a:extLst>
                  <a:ext uri="{FF2B5EF4-FFF2-40B4-BE49-F238E27FC236}">
                    <a16:creationId xmlns:a16="http://schemas.microsoft.com/office/drawing/2014/main" id="{B01C8186-B3CB-66E4-A6C1-74AE4A2F22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4371" y="40640"/>
                <a:ext cx="457200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" name="Picture 2" descr="NCKU, 成功大學National Cheng Kung University - NCKU, 國立成功大學National Cheng Kung  University">
                <a:extLst>
                  <a:ext uri="{FF2B5EF4-FFF2-40B4-BE49-F238E27FC236}">
                    <a16:creationId xmlns:a16="http://schemas.microsoft.com/office/drawing/2014/main" id="{97BBC17C-93E2-ECA7-77CD-637E6E37FE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40" y="40640"/>
                <a:ext cx="457200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6" name="Picture 2">
            <a:extLst>
              <a:ext uri="{FF2B5EF4-FFF2-40B4-BE49-F238E27FC236}">
                <a16:creationId xmlns:a16="http://schemas.microsoft.com/office/drawing/2014/main" id="{582FF2F9-5D49-E07D-B406-046E9846F76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95"/>
          <a:stretch>
            <a:fillRect/>
          </a:stretch>
        </p:blipFill>
        <p:spPr bwMode="auto">
          <a:xfrm>
            <a:off x="0" y="6046788"/>
            <a:ext cx="12192000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8C9DDCFB-841D-4C86-9984-F63474F44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236F-4DA1-4E75-968E-E6A740EB6ACD}" type="datetime1">
              <a:rPr lang="zh-TW" altLang="en-US" smtClean="0"/>
              <a:t>2022/7/4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71ED1CE8-FB00-4DB9-9272-124BFF11B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344AFD3-B477-4549-98F5-A6579B7B0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E586-79F0-4797-B44E-913DA41C195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2705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群組 9">
            <a:extLst>
              <a:ext uri="{FF2B5EF4-FFF2-40B4-BE49-F238E27FC236}">
                <a16:creationId xmlns:a16="http://schemas.microsoft.com/office/drawing/2014/main" id="{AC0E3ED3-6DFA-9541-6CFD-F9B6AFD5230C}"/>
              </a:ext>
            </a:extLst>
          </p:cNvPr>
          <p:cNvGrpSpPr/>
          <p:nvPr userDrawn="1"/>
        </p:nvGrpSpPr>
        <p:grpSpPr>
          <a:xfrm>
            <a:off x="10577720" y="93526"/>
            <a:ext cx="1552159" cy="457200"/>
            <a:chOff x="10372869" y="82759"/>
            <a:chExt cx="1552159" cy="457200"/>
          </a:xfrm>
        </p:grpSpPr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A2C32F0A-5A6D-F5CE-92EF-AE7927B1DF4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42971" y="82759"/>
              <a:ext cx="482057" cy="457200"/>
            </a:xfrm>
            <a:prstGeom prst="rect">
              <a:avLst/>
            </a:prstGeom>
          </p:spPr>
        </p:pic>
        <p:grpSp>
          <p:nvGrpSpPr>
            <p:cNvPr id="12" name="群組 11">
              <a:extLst>
                <a:ext uri="{FF2B5EF4-FFF2-40B4-BE49-F238E27FC236}">
                  <a16:creationId xmlns:a16="http://schemas.microsoft.com/office/drawing/2014/main" id="{59B821CF-DAF1-DAE2-3613-00078FA4D9D7}"/>
                </a:ext>
              </a:extLst>
            </p:cNvPr>
            <p:cNvGrpSpPr/>
            <p:nvPr userDrawn="1"/>
          </p:nvGrpSpPr>
          <p:grpSpPr>
            <a:xfrm>
              <a:off x="10372869" y="82759"/>
              <a:ext cx="980931" cy="457200"/>
              <a:chOff x="40640" y="40640"/>
              <a:chExt cx="980931" cy="457200"/>
            </a:xfrm>
          </p:grpSpPr>
          <p:pic>
            <p:nvPicPr>
              <p:cNvPr id="13" name="Picture 2">
                <a:extLst>
                  <a:ext uri="{FF2B5EF4-FFF2-40B4-BE49-F238E27FC236}">
                    <a16:creationId xmlns:a16="http://schemas.microsoft.com/office/drawing/2014/main" id="{17DE12C2-F0FC-2B4F-30D1-1469E0A075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4371" y="40640"/>
                <a:ext cx="457200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2" descr="NCKU, 成功大學National Cheng Kung University - NCKU, 國立成功大學National Cheng Kung  University">
                <a:extLst>
                  <a:ext uri="{FF2B5EF4-FFF2-40B4-BE49-F238E27FC236}">
                    <a16:creationId xmlns:a16="http://schemas.microsoft.com/office/drawing/2014/main" id="{92BA16C6-02AD-0A44-B17B-A3B1BCBBCC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40" y="40640"/>
                <a:ext cx="457200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9" name="Picture 2">
            <a:extLst>
              <a:ext uri="{FF2B5EF4-FFF2-40B4-BE49-F238E27FC236}">
                <a16:creationId xmlns:a16="http://schemas.microsoft.com/office/drawing/2014/main" id="{2322BA7A-7D3E-134B-B049-F45E9FCB3AF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95"/>
          <a:stretch>
            <a:fillRect/>
          </a:stretch>
        </p:blipFill>
        <p:spPr bwMode="auto">
          <a:xfrm>
            <a:off x="0" y="6046788"/>
            <a:ext cx="12192000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5731974C-003F-48C2-8126-C12BC9669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3ED5D16-6663-4691-8289-DC02E0F68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CA4E4181-C8AF-4DED-A8E7-05F6771DAF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F50F595C-44CC-46B0-8A1D-BACA0A3FA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66E1-B558-4165-ACE2-9F94A72006DB}" type="datetime1">
              <a:rPr lang="zh-TW" altLang="en-US" smtClean="0"/>
              <a:t>2022/7/4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87BA739-9B5E-44CB-B8B2-492D5EA66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BB1CEB87-41E4-425A-9B76-FB8A58F41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E586-79F0-4797-B44E-913DA41C195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7037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群組 9">
            <a:extLst>
              <a:ext uri="{FF2B5EF4-FFF2-40B4-BE49-F238E27FC236}">
                <a16:creationId xmlns:a16="http://schemas.microsoft.com/office/drawing/2014/main" id="{9E8D7AAE-9F3B-4735-F243-610097BB7AB1}"/>
              </a:ext>
            </a:extLst>
          </p:cNvPr>
          <p:cNvGrpSpPr/>
          <p:nvPr userDrawn="1"/>
        </p:nvGrpSpPr>
        <p:grpSpPr>
          <a:xfrm>
            <a:off x="10577720" y="93526"/>
            <a:ext cx="1552159" cy="457200"/>
            <a:chOff x="10372869" y="82759"/>
            <a:chExt cx="1552159" cy="457200"/>
          </a:xfrm>
        </p:grpSpPr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C23C2E30-8606-E94E-F599-F3AA8DA485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42971" y="82759"/>
              <a:ext cx="482057" cy="457200"/>
            </a:xfrm>
            <a:prstGeom prst="rect">
              <a:avLst/>
            </a:prstGeom>
          </p:spPr>
        </p:pic>
        <p:grpSp>
          <p:nvGrpSpPr>
            <p:cNvPr id="12" name="群組 11">
              <a:extLst>
                <a:ext uri="{FF2B5EF4-FFF2-40B4-BE49-F238E27FC236}">
                  <a16:creationId xmlns:a16="http://schemas.microsoft.com/office/drawing/2014/main" id="{890FA703-DC04-0313-12F3-4C629D7D2FF7}"/>
                </a:ext>
              </a:extLst>
            </p:cNvPr>
            <p:cNvGrpSpPr/>
            <p:nvPr userDrawn="1"/>
          </p:nvGrpSpPr>
          <p:grpSpPr>
            <a:xfrm>
              <a:off x="10372869" y="82759"/>
              <a:ext cx="980931" cy="457200"/>
              <a:chOff x="40640" y="40640"/>
              <a:chExt cx="980931" cy="457200"/>
            </a:xfrm>
          </p:grpSpPr>
          <p:pic>
            <p:nvPicPr>
              <p:cNvPr id="13" name="Picture 2">
                <a:extLst>
                  <a:ext uri="{FF2B5EF4-FFF2-40B4-BE49-F238E27FC236}">
                    <a16:creationId xmlns:a16="http://schemas.microsoft.com/office/drawing/2014/main" id="{75479CBF-1424-F182-F84D-A173FB640F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4371" y="40640"/>
                <a:ext cx="457200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2" descr="NCKU, 成功大學National Cheng Kung University - NCKU, 國立成功大學National Cheng Kung  University">
                <a:extLst>
                  <a:ext uri="{FF2B5EF4-FFF2-40B4-BE49-F238E27FC236}">
                    <a16:creationId xmlns:a16="http://schemas.microsoft.com/office/drawing/2014/main" id="{AF85BD2A-CD91-7CC8-EEC8-C333EF2A8A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40" y="40640"/>
                <a:ext cx="457200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9" name="Picture 2">
            <a:extLst>
              <a:ext uri="{FF2B5EF4-FFF2-40B4-BE49-F238E27FC236}">
                <a16:creationId xmlns:a16="http://schemas.microsoft.com/office/drawing/2014/main" id="{5DF1E8FB-8537-E6DC-83D0-2D00971CCEC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95"/>
          <a:stretch>
            <a:fillRect/>
          </a:stretch>
        </p:blipFill>
        <p:spPr bwMode="auto">
          <a:xfrm>
            <a:off x="0" y="6046788"/>
            <a:ext cx="12192000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601B317D-52B7-4813-8327-4E793ECF2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4E427EC9-E20D-4F3E-B4BE-DAB2EDC949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E471A4B6-2795-4911-A672-00C9472DD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0C0B648-7A33-4469-AE28-A0264D4C0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70D61-F23E-40C0-9F39-32B774011968}" type="datetime1">
              <a:rPr lang="zh-TW" altLang="en-US" smtClean="0"/>
              <a:t>2022/7/4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E3246A6-9D8B-4373-ACF2-B1C162A8D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B89EFF99-8C76-41A8-9FA8-A49B7A434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E586-79F0-4797-B44E-913DA41C195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37002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群組 8">
            <a:extLst>
              <a:ext uri="{FF2B5EF4-FFF2-40B4-BE49-F238E27FC236}">
                <a16:creationId xmlns:a16="http://schemas.microsoft.com/office/drawing/2014/main" id="{25762E40-5FBF-9F71-AB30-987B95D141E0}"/>
              </a:ext>
            </a:extLst>
          </p:cNvPr>
          <p:cNvGrpSpPr/>
          <p:nvPr userDrawn="1"/>
        </p:nvGrpSpPr>
        <p:grpSpPr>
          <a:xfrm>
            <a:off x="10577720" y="93526"/>
            <a:ext cx="1552159" cy="457200"/>
            <a:chOff x="10372869" y="82759"/>
            <a:chExt cx="1552159" cy="457200"/>
          </a:xfrm>
        </p:grpSpPr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CAD4E5D8-A67E-D248-8D8C-8A91E7CE4B2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42971" y="82759"/>
              <a:ext cx="482057" cy="457200"/>
            </a:xfrm>
            <a:prstGeom prst="rect">
              <a:avLst/>
            </a:prstGeom>
          </p:spPr>
        </p:pic>
        <p:grpSp>
          <p:nvGrpSpPr>
            <p:cNvPr id="11" name="群組 10">
              <a:extLst>
                <a:ext uri="{FF2B5EF4-FFF2-40B4-BE49-F238E27FC236}">
                  <a16:creationId xmlns:a16="http://schemas.microsoft.com/office/drawing/2014/main" id="{AFE95CDC-FE9A-E604-5557-37A991F40E12}"/>
                </a:ext>
              </a:extLst>
            </p:cNvPr>
            <p:cNvGrpSpPr/>
            <p:nvPr userDrawn="1"/>
          </p:nvGrpSpPr>
          <p:grpSpPr>
            <a:xfrm>
              <a:off x="10372869" y="82759"/>
              <a:ext cx="980931" cy="457200"/>
              <a:chOff x="40640" y="40640"/>
              <a:chExt cx="980931" cy="457200"/>
            </a:xfrm>
          </p:grpSpPr>
          <p:pic>
            <p:nvPicPr>
              <p:cNvPr id="12" name="Picture 2">
                <a:extLst>
                  <a:ext uri="{FF2B5EF4-FFF2-40B4-BE49-F238E27FC236}">
                    <a16:creationId xmlns:a16="http://schemas.microsoft.com/office/drawing/2014/main" id="{7CA2D005-9703-60BF-D74B-E30618A5BC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4371" y="40640"/>
                <a:ext cx="457200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Picture 2" descr="NCKU, 成功大學National Cheng Kung University - NCKU, 國立成功大學National Cheng Kung  University">
                <a:extLst>
                  <a:ext uri="{FF2B5EF4-FFF2-40B4-BE49-F238E27FC236}">
                    <a16:creationId xmlns:a16="http://schemas.microsoft.com/office/drawing/2014/main" id="{7B1B1C7E-65CD-EB75-FB4E-0C57285734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40" y="40640"/>
                <a:ext cx="457200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8" name="Picture 2">
            <a:extLst>
              <a:ext uri="{FF2B5EF4-FFF2-40B4-BE49-F238E27FC236}">
                <a16:creationId xmlns:a16="http://schemas.microsoft.com/office/drawing/2014/main" id="{9DC85FC8-A4AD-EBDE-0420-B603441EF79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95"/>
          <a:stretch>
            <a:fillRect/>
          </a:stretch>
        </p:blipFill>
        <p:spPr bwMode="auto">
          <a:xfrm>
            <a:off x="0" y="6046788"/>
            <a:ext cx="12192000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9CB5F754-8FC6-4E46-9AEA-03769037D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8D160FEC-C32F-4ABD-9932-474353B880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8177EBE-D456-4CE7-854B-F7E6D545E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056F4-8716-47F2-91DE-9198AF4C7238}" type="datetime1">
              <a:rPr lang="zh-TW" altLang="en-US" smtClean="0"/>
              <a:t>2022/7/4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04FA924-5AA6-4C9E-A2F7-264275F0C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18EF4AB-14CE-4F2F-A8EB-3B37A470A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E586-79F0-4797-B44E-913DA41C195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6129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群組 8">
            <a:extLst>
              <a:ext uri="{FF2B5EF4-FFF2-40B4-BE49-F238E27FC236}">
                <a16:creationId xmlns:a16="http://schemas.microsoft.com/office/drawing/2014/main" id="{2820175D-FFAC-28F1-8263-26DD117EF600}"/>
              </a:ext>
            </a:extLst>
          </p:cNvPr>
          <p:cNvGrpSpPr/>
          <p:nvPr userDrawn="1"/>
        </p:nvGrpSpPr>
        <p:grpSpPr>
          <a:xfrm>
            <a:off x="10577720" y="93526"/>
            <a:ext cx="1552159" cy="457200"/>
            <a:chOff x="10372869" y="82759"/>
            <a:chExt cx="1552159" cy="457200"/>
          </a:xfrm>
        </p:grpSpPr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327B5832-EE07-2E84-1F5D-DA28B95C94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42971" y="82759"/>
              <a:ext cx="482057" cy="457200"/>
            </a:xfrm>
            <a:prstGeom prst="rect">
              <a:avLst/>
            </a:prstGeom>
          </p:spPr>
        </p:pic>
        <p:grpSp>
          <p:nvGrpSpPr>
            <p:cNvPr id="11" name="群組 10">
              <a:extLst>
                <a:ext uri="{FF2B5EF4-FFF2-40B4-BE49-F238E27FC236}">
                  <a16:creationId xmlns:a16="http://schemas.microsoft.com/office/drawing/2014/main" id="{730368DC-6693-A759-A8A5-BF4C58E61AC7}"/>
                </a:ext>
              </a:extLst>
            </p:cNvPr>
            <p:cNvGrpSpPr/>
            <p:nvPr userDrawn="1"/>
          </p:nvGrpSpPr>
          <p:grpSpPr>
            <a:xfrm>
              <a:off x="10372869" y="82759"/>
              <a:ext cx="980931" cy="457200"/>
              <a:chOff x="40640" y="40640"/>
              <a:chExt cx="980931" cy="457200"/>
            </a:xfrm>
          </p:grpSpPr>
          <p:pic>
            <p:nvPicPr>
              <p:cNvPr id="12" name="Picture 2">
                <a:extLst>
                  <a:ext uri="{FF2B5EF4-FFF2-40B4-BE49-F238E27FC236}">
                    <a16:creationId xmlns:a16="http://schemas.microsoft.com/office/drawing/2014/main" id="{57F4DE13-A655-F4AC-371D-C5D524ABE9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4371" y="40640"/>
                <a:ext cx="457200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Picture 2" descr="NCKU, 成功大學National Cheng Kung University - NCKU, 國立成功大學National Cheng Kung  University">
                <a:extLst>
                  <a:ext uri="{FF2B5EF4-FFF2-40B4-BE49-F238E27FC236}">
                    <a16:creationId xmlns:a16="http://schemas.microsoft.com/office/drawing/2014/main" id="{EF00CD0D-E250-66CA-F12A-56567D1159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40" y="40640"/>
                <a:ext cx="457200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8" name="Picture 2">
            <a:extLst>
              <a:ext uri="{FF2B5EF4-FFF2-40B4-BE49-F238E27FC236}">
                <a16:creationId xmlns:a16="http://schemas.microsoft.com/office/drawing/2014/main" id="{79A0F787-BDEB-4E99-A02A-F6D5B0A7B61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95"/>
          <a:stretch>
            <a:fillRect/>
          </a:stretch>
        </p:blipFill>
        <p:spPr bwMode="auto">
          <a:xfrm>
            <a:off x="0" y="6046788"/>
            <a:ext cx="12192000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直排標題 1">
            <a:extLst>
              <a:ext uri="{FF2B5EF4-FFF2-40B4-BE49-F238E27FC236}">
                <a16:creationId xmlns:a16="http://schemas.microsoft.com/office/drawing/2014/main" id="{F11AF304-0B43-4845-A762-45235FA161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503ADC13-3073-4CCC-B1F3-CF8B1727C3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AC64E7B-CAC4-4C8C-BC71-F5474F80D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CAB0D-F9E5-4197-8116-09862D03A813}" type="datetime1">
              <a:rPr lang="zh-TW" altLang="en-US" smtClean="0"/>
              <a:t>2022/7/4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70D20EC-ABD1-43FE-9716-5C2279756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017960B-0E8E-41D1-9A5F-61AA710D0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E586-79F0-4797-B44E-913DA41C195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19381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>
            <a:extLst>
              <a:ext uri="{FF2B5EF4-FFF2-40B4-BE49-F238E27FC236}">
                <a16:creationId xmlns:a16="http://schemas.microsoft.com/office/drawing/2014/main" id="{6CA91029-639F-3429-2076-215EF6A9A6C2}"/>
              </a:ext>
            </a:extLst>
          </p:cNvPr>
          <p:cNvGrpSpPr/>
          <p:nvPr userDrawn="1"/>
        </p:nvGrpSpPr>
        <p:grpSpPr>
          <a:xfrm>
            <a:off x="10577720" y="93526"/>
            <a:ext cx="1552159" cy="457200"/>
            <a:chOff x="10372869" y="82759"/>
            <a:chExt cx="1552159" cy="457200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7DC8C227-2DA6-2AFC-7933-4FFDBF9170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42971" y="82759"/>
              <a:ext cx="482057" cy="457200"/>
            </a:xfrm>
            <a:prstGeom prst="rect">
              <a:avLst/>
            </a:prstGeom>
          </p:spPr>
        </p:pic>
        <p:grpSp>
          <p:nvGrpSpPr>
            <p:cNvPr id="10" name="群組 9">
              <a:extLst>
                <a:ext uri="{FF2B5EF4-FFF2-40B4-BE49-F238E27FC236}">
                  <a16:creationId xmlns:a16="http://schemas.microsoft.com/office/drawing/2014/main" id="{DC8E59B5-25BB-CD42-D421-573B096EC163}"/>
                </a:ext>
              </a:extLst>
            </p:cNvPr>
            <p:cNvGrpSpPr/>
            <p:nvPr userDrawn="1"/>
          </p:nvGrpSpPr>
          <p:grpSpPr>
            <a:xfrm>
              <a:off x="10372869" y="82759"/>
              <a:ext cx="980931" cy="457200"/>
              <a:chOff x="40640" y="40640"/>
              <a:chExt cx="980931" cy="457200"/>
            </a:xfrm>
          </p:grpSpPr>
          <p:pic>
            <p:nvPicPr>
              <p:cNvPr id="11" name="Picture 2">
                <a:extLst>
                  <a:ext uri="{FF2B5EF4-FFF2-40B4-BE49-F238E27FC236}">
                    <a16:creationId xmlns:a16="http://schemas.microsoft.com/office/drawing/2014/main" id="{E75C3008-490F-9D53-62C5-661DA191AB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4371" y="40640"/>
                <a:ext cx="457200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Picture 2" descr="NCKU, 成功大學National Cheng Kung University - NCKU, 國立成功大學National Cheng Kung  University">
                <a:extLst>
                  <a:ext uri="{FF2B5EF4-FFF2-40B4-BE49-F238E27FC236}">
                    <a16:creationId xmlns:a16="http://schemas.microsoft.com/office/drawing/2014/main" id="{FF0788F2-F1D6-25EA-57A0-77C0BA7AF6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40" y="40640"/>
                <a:ext cx="457200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2" name="Picture 2">
            <a:extLst>
              <a:ext uri="{FF2B5EF4-FFF2-40B4-BE49-F238E27FC236}">
                <a16:creationId xmlns:a16="http://schemas.microsoft.com/office/drawing/2014/main" id="{0178CAF8-0C2C-497C-B56A-6BA65583874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95"/>
          <a:stretch>
            <a:fillRect/>
          </a:stretch>
        </p:blipFill>
        <p:spPr bwMode="auto">
          <a:xfrm>
            <a:off x="0" y="6046788"/>
            <a:ext cx="12192000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日期版面配置區 7">
            <a:extLst>
              <a:ext uri="{FF2B5EF4-FFF2-40B4-BE49-F238E27FC236}">
                <a16:creationId xmlns:a16="http://schemas.microsoft.com/office/drawing/2014/main" id="{49DE79CC-269C-4FFA-9040-2A21585C4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616258E-9050-4029-9932-44EBF2B86681}" type="datetime1">
              <a:rPr lang="zh-TW" altLang="en-US" smtClean="0"/>
              <a:t>2022/7/4</a:t>
            </a:fld>
            <a:endParaRPr lang="en-US" altLang="zh-TW"/>
          </a:p>
        </p:txBody>
      </p:sp>
      <p:sp>
        <p:nvSpPr>
          <p:cNvPr id="5" name="頁尾版面配置區 8">
            <a:extLst>
              <a:ext uri="{FF2B5EF4-FFF2-40B4-BE49-F238E27FC236}">
                <a16:creationId xmlns:a16="http://schemas.microsoft.com/office/drawing/2014/main" id="{84DB40D5-2ADE-439B-8103-89276567A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9">
            <a:extLst>
              <a:ext uri="{FF2B5EF4-FFF2-40B4-BE49-F238E27FC236}">
                <a16:creationId xmlns:a16="http://schemas.microsoft.com/office/drawing/2014/main" id="{22AABF9C-A391-456A-9C66-A04B85D76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9D3CD4-D14B-4C79-848D-7CFA2E414E7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26735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A009B3C7-092F-4707-8ECA-1A24CE026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5"/>
            <a:ext cx="10515600" cy="7010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E27E2CC-3CE5-4C91-86B5-241A7B9752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743510E-4CF0-4E89-A82B-00A6ED0F5D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2586C-F45F-40FD-AF46-6773D5CE5495}" type="datetime1">
              <a:rPr lang="zh-TW" altLang="en-US" smtClean="0"/>
              <a:t>2022/7/4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1BECDE3-0539-4778-A208-3C8A5221F7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4342E1A-6582-4C26-B53A-9BAA7F9CF3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DE586-79F0-4797-B44E-913DA41C195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5901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>
            <a:lumMod val="75000"/>
          </a:schemeClr>
        </a:buClr>
        <a:buFont typeface="Wingdings" panose="05000000000000000000" pitchFamily="2" charset="2"/>
        <a:buChar char="Ø"/>
        <a:defRPr sz="2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648000" indent="-252000" algn="l" defTabSz="914400" rtl="0" eaLnBrk="1" latinLnBrk="0" hangingPunct="1">
        <a:lnSpc>
          <a:spcPct val="100000"/>
        </a:lnSpc>
        <a:spcBef>
          <a:spcPts val="1200"/>
        </a:spcBef>
        <a:buClr>
          <a:srgbClr val="009999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972000" indent="-252000" algn="l" defTabSz="914400" rtl="0" eaLnBrk="1" latinLnBrk="0" hangingPunct="1">
        <a:lnSpc>
          <a:spcPct val="100000"/>
        </a:lnSpc>
        <a:spcBef>
          <a:spcPts val="1200"/>
        </a:spcBef>
        <a:buClr>
          <a:srgbClr val="33CCCC"/>
        </a:buClr>
        <a:buFont typeface="Wingdings" panose="05000000000000000000" pitchFamily="2" charset="2"/>
        <a:buChar char="ü"/>
        <a:defRPr sz="1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0185C395-A5D9-4A2E-928B-184D0B3EC5AB}"/>
              </a:ext>
            </a:extLst>
          </p:cNvPr>
          <p:cNvCxnSpPr/>
          <p:nvPr/>
        </p:nvCxnSpPr>
        <p:spPr>
          <a:xfrm>
            <a:off x="2856000" y="3302729"/>
            <a:ext cx="6480000" cy="0"/>
          </a:xfrm>
          <a:prstGeom prst="line">
            <a:avLst/>
          </a:prstGeom>
          <a:ln w="38100">
            <a:solidFill>
              <a:srgbClr val="00AB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標題 10">
            <a:extLst>
              <a:ext uri="{FF2B5EF4-FFF2-40B4-BE49-F238E27FC236}">
                <a16:creationId xmlns:a16="http://schemas.microsoft.com/office/drawing/2014/main" id="{7FB89945-1528-DCF9-5CC7-225DF31B0A88}"/>
              </a:ext>
            </a:extLst>
          </p:cNvPr>
          <p:cNvSpPr txBox="1">
            <a:spLocks/>
          </p:cNvSpPr>
          <p:nvPr/>
        </p:nvSpPr>
        <p:spPr>
          <a:xfrm>
            <a:off x="40640" y="1408878"/>
            <a:ext cx="12192000" cy="165647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eaLnBrk="0" fontAlgn="base" hangingPunct="0">
              <a:lnSpc>
                <a:spcPct val="150000"/>
              </a:lnSpc>
              <a:spcAft>
                <a:spcPct val="0"/>
              </a:spcAft>
              <a:defRPr/>
            </a:pPr>
            <a:r>
              <a:rPr kumimoji="1" lang="en-US" altLang="zh-TW" sz="3600" dirty="0">
                <a:solidFill>
                  <a:prstClr val="black"/>
                </a:solidFill>
                <a:latin typeface="Times New Roman" panose="02020603050405020304" pitchFamily="18" charset="0"/>
                <a:ea typeface="標楷體"/>
                <a:cs typeface="Times New Roman" panose="02020603050405020304" pitchFamily="18" charset="0"/>
              </a:rPr>
              <a:t>Industry-Academia Collaboration in Smart Medicine</a:t>
            </a:r>
          </a:p>
          <a:p>
            <a:pPr eaLnBrk="0" fontAlgn="base" hangingPunct="0">
              <a:lnSpc>
                <a:spcPct val="150000"/>
              </a:lnSpc>
              <a:spcAft>
                <a:spcPct val="0"/>
              </a:spcAft>
              <a:defRPr/>
            </a:pPr>
            <a:r>
              <a:rPr kumimoji="1" lang="en-US" altLang="zh-TW" sz="3600" dirty="0">
                <a:solidFill>
                  <a:prstClr val="black"/>
                </a:solidFill>
                <a:latin typeface="Times New Roman" panose="02020603050405020304" pitchFamily="18" charset="0"/>
                <a:ea typeface="標楷體"/>
                <a:cs typeface="Times New Roman" panose="02020603050405020304" pitchFamily="18" charset="0"/>
              </a:rPr>
              <a:t>R&amp;D</a:t>
            </a:r>
            <a:r>
              <a:rPr kumimoji="1" lang="zh-TW" altLang="en-US" sz="3600" dirty="0">
                <a:solidFill>
                  <a:prstClr val="black"/>
                </a:solidFill>
                <a:latin typeface="Times New Roman" panose="02020603050405020304" pitchFamily="18" charset="0"/>
                <a:ea typeface="標楷體"/>
                <a:cs typeface="Times New Roman" panose="02020603050405020304" pitchFamily="18" charset="0"/>
              </a:rPr>
              <a:t> </a:t>
            </a:r>
            <a:r>
              <a:rPr kumimoji="1" lang="en-US" altLang="zh-TW" sz="3600" dirty="0">
                <a:solidFill>
                  <a:prstClr val="black"/>
                </a:solidFill>
                <a:latin typeface="Times New Roman" panose="02020603050405020304" pitchFamily="18" charset="0"/>
                <a:ea typeface="標楷體"/>
                <a:cs typeface="Times New Roman" panose="02020603050405020304" pitchFamily="18" charset="0"/>
              </a:rPr>
              <a:t>Proposal</a:t>
            </a:r>
            <a:endParaRPr kumimoji="1" lang="en-US" altLang="zh-TW" sz="3600" dirty="0">
              <a:solidFill>
                <a:prstClr val="black"/>
              </a:solidFill>
              <a:latin typeface="標楷體"/>
              <a:ea typeface="標楷體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972F95BA-77EC-95EF-6333-3084FC3AD5F0}"/>
              </a:ext>
            </a:extLst>
          </p:cNvPr>
          <p:cNvSpPr txBox="1"/>
          <p:nvPr/>
        </p:nvSpPr>
        <p:spPr>
          <a:xfrm>
            <a:off x="737873" y="1125189"/>
            <a:ext cx="8368529" cy="4801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kumimoji="1" sz="2800" b="1">
                <a:solidFill>
                  <a:prstClr val="black"/>
                </a:solidFill>
                <a:latin typeface="Times New Roman" panose="02020603050405020304" pitchFamily="18" charset="0"/>
                <a:ea typeface="標楷體"/>
                <a:cs typeface="Times New Roman" panose="02020603050405020304" pitchFamily="18" charset="0"/>
              </a:defRPr>
            </a:lvl1pPr>
          </a:lstStyle>
          <a:p>
            <a:pPr algn="just"/>
            <a:r>
              <a:rPr lang="en-US" altLang="zh-TW" dirty="0"/>
              <a:t> National Cheng Kung University Hospital (NCKUH)</a:t>
            </a:r>
            <a:endParaRPr lang="zh-TW" altLang="en-US" dirty="0"/>
          </a:p>
        </p:txBody>
      </p:sp>
      <p:sp>
        <p:nvSpPr>
          <p:cNvPr id="15" name="副標題 11">
            <a:extLst>
              <a:ext uri="{FF2B5EF4-FFF2-40B4-BE49-F238E27FC236}">
                <a16:creationId xmlns:a16="http://schemas.microsoft.com/office/drawing/2014/main" id="{A811BB6B-078C-FB74-F039-1FF4E10B6C6F}"/>
              </a:ext>
            </a:extLst>
          </p:cNvPr>
          <p:cNvSpPr txBox="1">
            <a:spLocks/>
          </p:cNvSpPr>
          <p:nvPr/>
        </p:nvSpPr>
        <p:spPr>
          <a:xfrm>
            <a:off x="2065175" y="3792644"/>
            <a:ext cx="8094825" cy="243765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rgbClr val="009999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rgbClr val="33CCCC"/>
              </a:buClr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2400" b="1" dirty="0">
                <a:solidFill>
                  <a:prstClr val="black"/>
                </a:solidFill>
                <a:latin typeface="Times New Roman" panose="02020603050405020304" pitchFamily="18" charset="0"/>
                <a:ea typeface="標楷體"/>
                <a:cs typeface="Times New Roman" panose="02020603050405020304" pitchFamily="18" charset="0"/>
              </a:rPr>
              <a:t>Title of proposal:</a:t>
            </a:r>
            <a:endParaRPr kumimoji="1" lang="zh-TW" altLang="en-US" sz="2400" b="1" dirty="0">
              <a:solidFill>
                <a:prstClr val="black"/>
              </a:solidFill>
              <a:latin typeface="Times New Roman" panose="02020603050405020304" pitchFamily="18" charset="0"/>
              <a:ea typeface="標楷體"/>
              <a:cs typeface="Times New Roman" panose="02020603050405020304" pitchFamily="18" charset="0"/>
            </a:endParaRPr>
          </a:p>
          <a:p>
            <a:pPr algn="l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/>
                <a:cs typeface="Times New Roman" panose="02020603050405020304" pitchFamily="18" charset="0"/>
              </a:rPr>
              <a:t>Applicant</a:t>
            </a:r>
            <a:r>
              <a:rPr kumimoji="1"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/>
                <a:cs typeface="Times New Roman" panose="02020603050405020304" pitchFamily="18" charset="0"/>
              </a:rPr>
              <a:t> </a:t>
            </a:r>
            <a:r>
              <a:rPr kumimoji="1"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/>
                <a:cs typeface="Times New Roman" panose="02020603050405020304" pitchFamily="18" charset="0"/>
              </a:rPr>
              <a:t>Name:</a:t>
            </a:r>
          </a:p>
          <a:p>
            <a:pPr algn="l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/>
                <a:cs typeface="Times New Roman" panose="02020603050405020304" pitchFamily="18" charset="0"/>
              </a:rPr>
              <a:t>Applicant</a:t>
            </a:r>
            <a:r>
              <a:rPr kumimoji="1"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/>
                <a:cs typeface="Times New Roman" panose="02020603050405020304" pitchFamily="18" charset="0"/>
              </a:rPr>
              <a:t> </a:t>
            </a:r>
            <a:r>
              <a:rPr kumimoji="1"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/>
                <a:cs typeface="Times New Roman" panose="02020603050405020304" pitchFamily="18" charset="0"/>
              </a:rPr>
              <a:t>Institution and Position:</a:t>
            </a:r>
          </a:p>
          <a:p>
            <a:pPr algn="l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/>
                <a:cs typeface="Times New Roman" panose="02020603050405020304" pitchFamily="18" charset="0"/>
              </a:rPr>
              <a:t>Contact information:</a:t>
            </a:r>
          </a:p>
          <a:p>
            <a:pPr algn="l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標楷體"/>
                <a:cs typeface="Times New Roman" panose="02020603050405020304" pitchFamily="18" charset="0"/>
              </a:rPr>
              <a:t>Proposal implementation period:   </a:t>
            </a:r>
            <a:r>
              <a:rPr kumimoji="1" lang="en-US" altLang="zh-TW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標楷體"/>
                <a:cs typeface="Times New Roman" panose="02020603050405020304" pitchFamily="18" charset="0"/>
              </a:rPr>
              <a:t>From MMYYYY to MMYYYY</a:t>
            </a:r>
          </a:p>
        </p:txBody>
      </p:sp>
    </p:spTree>
    <p:extLst>
      <p:ext uri="{BB962C8B-B14F-4D97-AF65-F5344CB8AC3E}">
        <p14:creationId xmlns:p14="http://schemas.microsoft.com/office/powerpoint/2010/main" val="2874897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9E6CC0E-A3EC-40EA-B270-155A773DB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53" y="243839"/>
            <a:ext cx="10515600" cy="874395"/>
          </a:xfrm>
        </p:spPr>
        <p:txBody>
          <a:bodyPr/>
          <a:lstStyle/>
          <a:p>
            <a:pPr algn="l">
              <a:defRPr/>
            </a:pPr>
            <a:r>
              <a:rPr lang="en-US" altLang="zh-TW" dirty="0">
                <a:solidFill>
                  <a:prstClr val="black"/>
                </a:solidFill>
                <a:latin typeface="Times New Roman"/>
                <a:ea typeface="標楷體"/>
              </a:rPr>
              <a:t>Table of Contents</a:t>
            </a:r>
            <a:endParaRPr lang="zh-TW" altLang="en-US" sz="6000" dirty="0">
              <a:solidFill>
                <a:prstClr val="black"/>
              </a:solidFill>
              <a:latin typeface="Times New Roman"/>
              <a:ea typeface="標楷體"/>
            </a:endParaRPr>
          </a:p>
        </p:txBody>
      </p:sp>
      <p:sp>
        <p:nvSpPr>
          <p:cNvPr id="10" name="內容版面配置區 2">
            <a:extLst>
              <a:ext uri="{FF2B5EF4-FFF2-40B4-BE49-F238E27FC236}">
                <a16:creationId xmlns:a16="http://schemas.microsoft.com/office/drawing/2014/main" id="{01023813-1B94-41B5-A769-51105C78A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701" y="1391920"/>
            <a:ext cx="10515600" cy="488664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TW" sz="3000" dirty="0">
                <a:latin typeface="+mn-lt"/>
                <a:ea typeface="微軟正黑體" panose="020B0604030504040204" pitchFamily="34" charset="-120"/>
              </a:rPr>
              <a:t>Background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TW" sz="3000" dirty="0">
                <a:latin typeface="+mn-lt"/>
                <a:ea typeface="微軟正黑體" panose="020B0604030504040204" pitchFamily="34" charset="-120"/>
              </a:rPr>
              <a:t>The assessment of critical resource</a:t>
            </a:r>
            <a:endParaRPr lang="zh-TW" altLang="en-US" sz="3000" dirty="0">
              <a:latin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TW" sz="3000" dirty="0">
                <a:latin typeface="+mn-lt"/>
                <a:ea typeface="微軟正黑體" panose="020B0604030504040204" pitchFamily="34" charset="-120"/>
              </a:rPr>
              <a:t>Distribution of Rights and Obligations</a:t>
            </a:r>
            <a:endParaRPr lang="en-US" altLang="zh-TW" sz="3000" dirty="0">
              <a:latin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TW" sz="3000" dirty="0">
                <a:latin typeface="+mn-lt"/>
              </a:rPr>
              <a:t>Proposal Timeline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TW" sz="3000" dirty="0">
                <a:latin typeface="+mn-lt"/>
                <a:ea typeface="微軟正黑體" panose="020B0604030504040204" pitchFamily="34" charset="-120"/>
              </a:rPr>
              <a:t>Attachments (company profile and others) </a:t>
            </a:r>
          </a:p>
        </p:txBody>
      </p:sp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0592C007-7F18-4409-B905-B32B7C03617E}"/>
              </a:ext>
            </a:extLst>
          </p:cNvPr>
          <p:cNvCxnSpPr>
            <a:cxnSpLocks/>
          </p:cNvCxnSpPr>
          <p:nvPr/>
        </p:nvCxnSpPr>
        <p:spPr>
          <a:xfrm>
            <a:off x="604701" y="1125586"/>
            <a:ext cx="10272305" cy="0"/>
          </a:xfrm>
          <a:prstGeom prst="line">
            <a:avLst/>
          </a:prstGeom>
          <a:ln w="28575" cmpd="sng">
            <a:solidFill>
              <a:srgbClr val="00ABB4"/>
            </a:solidFill>
            <a:miter lim="800000"/>
            <a:head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E916D44B-3303-446A-BFBE-8A08A8C14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E586-79F0-4797-B44E-913DA41C1956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2152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內容版面配置區 8">
            <a:extLst>
              <a:ext uri="{FF2B5EF4-FFF2-40B4-BE49-F238E27FC236}">
                <a16:creationId xmlns:a16="http://schemas.microsoft.com/office/drawing/2014/main" id="{675AB464-0C24-40C5-8B1A-4BC321EF6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3000" dirty="0">
                <a:latin typeface="+mn-lt"/>
              </a:rPr>
              <a:t>R&amp;D Objectives</a:t>
            </a:r>
          </a:p>
          <a:p>
            <a:endParaRPr lang="en-US" altLang="zh-TW" sz="3000" dirty="0">
              <a:latin typeface="+mn-lt"/>
            </a:endParaRPr>
          </a:p>
          <a:p>
            <a:pPr lvl="1"/>
            <a:r>
              <a:rPr lang="en-US" altLang="zh-TW" sz="2600" dirty="0">
                <a:latin typeface="+mn-lt"/>
              </a:rPr>
              <a:t> The problem you want to solve:</a:t>
            </a:r>
          </a:p>
          <a:p>
            <a:pPr lvl="1"/>
            <a:endParaRPr lang="en-US" altLang="zh-TW" sz="2600" dirty="0">
              <a:latin typeface="+mn-lt"/>
            </a:endParaRPr>
          </a:p>
          <a:p>
            <a:pPr lvl="1"/>
            <a:r>
              <a:rPr lang="en-US" altLang="zh-TW" sz="2600" dirty="0">
                <a:latin typeface="+mn-lt"/>
              </a:rPr>
              <a:t>The solution, product, or service you make:</a:t>
            </a:r>
          </a:p>
          <a:p>
            <a:pPr lvl="1"/>
            <a:endParaRPr lang="en-US" altLang="zh-TW" sz="2600" dirty="0">
              <a:latin typeface="+mn-lt"/>
            </a:endParaRPr>
          </a:p>
          <a:p>
            <a:pPr lvl="1"/>
            <a:r>
              <a:rPr lang="en-US" altLang="zh-TW" sz="2600" dirty="0">
                <a:latin typeface="+mn-lt"/>
              </a:rPr>
              <a:t>The results so far:</a:t>
            </a:r>
          </a:p>
        </p:txBody>
      </p:sp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0592C007-7F18-4409-B905-B32B7C03617E}"/>
              </a:ext>
            </a:extLst>
          </p:cNvPr>
          <p:cNvCxnSpPr>
            <a:cxnSpLocks/>
          </p:cNvCxnSpPr>
          <p:nvPr/>
        </p:nvCxnSpPr>
        <p:spPr>
          <a:xfrm>
            <a:off x="604701" y="1064626"/>
            <a:ext cx="10272305" cy="0"/>
          </a:xfrm>
          <a:prstGeom prst="line">
            <a:avLst/>
          </a:prstGeom>
          <a:ln w="28575" cmpd="sng">
            <a:solidFill>
              <a:srgbClr val="00ABB4"/>
            </a:solidFill>
            <a:miter lim="800000"/>
            <a:head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投影片編號版面配置區 9">
            <a:extLst>
              <a:ext uri="{FF2B5EF4-FFF2-40B4-BE49-F238E27FC236}">
                <a16:creationId xmlns:a16="http://schemas.microsoft.com/office/drawing/2014/main" id="{6A13B8F3-79AB-4772-AF4A-984FA2980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E586-79F0-4797-B44E-913DA41C1956}" type="slidenum">
              <a:rPr lang="zh-TW" altLang="en-US" smtClean="0"/>
              <a:t>3</a:t>
            </a:fld>
            <a:endParaRPr lang="zh-TW" altLang="en-US"/>
          </a:p>
        </p:txBody>
      </p:sp>
      <p:sp>
        <p:nvSpPr>
          <p:cNvPr id="11" name="標題 1">
            <a:extLst>
              <a:ext uri="{FF2B5EF4-FFF2-40B4-BE49-F238E27FC236}">
                <a16:creationId xmlns:a16="http://schemas.microsoft.com/office/drawing/2014/main" id="{2DCBD89A-7DAC-8E30-92B4-9A48182968A3}"/>
              </a:ext>
            </a:extLst>
          </p:cNvPr>
          <p:cNvSpPr txBox="1">
            <a:spLocks/>
          </p:cNvSpPr>
          <p:nvPr/>
        </p:nvSpPr>
        <p:spPr>
          <a:xfrm>
            <a:off x="483053" y="199662"/>
            <a:ext cx="10515600" cy="8743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algn="l">
              <a:defRPr/>
            </a:pPr>
            <a:r>
              <a:rPr lang="en-US" altLang="zh-TW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</a:t>
            </a:r>
            <a:r>
              <a:rPr lang="en-US" altLang="zh-TW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200" dirty="0">
                <a:solidFill>
                  <a:prstClr val="black"/>
                </a:solidFill>
                <a:latin typeface="Times New Roman" panose="02020603050405020304" pitchFamily="18" charset="0"/>
                <a:ea typeface="標楷體"/>
                <a:cs typeface="Times New Roman" panose="02020603050405020304" pitchFamily="18" charset="0"/>
              </a:rPr>
              <a:t>(</a:t>
            </a:r>
            <a:r>
              <a:rPr lang="en-US" altLang="zh-TW" sz="2200" dirty="0">
                <a:solidFill>
                  <a:srgbClr val="0033CC"/>
                </a:solidFill>
                <a:latin typeface="Times New Roman" panose="02020603050405020304" pitchFamily="18" charset="0"/>
                <a:ea typeface="標楷體"/>
                <a:cs typeface="Times New Roman" panose="02020603050405020304" pitchFamily="18" charset="0"/>
              </a:rPr>
              <a:t>recommend to keep on one page</a:t>
            </a:r>
            <a:r>
              <a:rPr lang="en-US" altLang="zh-TW" sz="2200" dirty="0">
                <a:solidFill>
                  <a:prstClr val="black"/>
                </a:solidFill>
                <a:latin typeface="Times New Roman" panose="02020603050405020304" pitchFamily="18" charset="0"/>
                <a:ea typeface="標楷體"/>
                <a:cs typeface="Times New Roman" panose="02020603050405020304" pitchFamily="18" charset="0"/>
              </a:rPr>
              <a:t>)</a:t>
            </a:r>
            <a:endParaRPr lang="zh-TW" altLang="en-US" sz="2200" dirty="0">
              <a:solidFill>
                <a:prstClr val="black"/>
              </a:solidFill>
              <a:latin typeface="Times New Roman" panose="02020603050405020304" pitchFamily="18" charset="0"/>
              <a:ea typeface="標楷體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417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>
            <a:extLst>
              <a:ext uri="{FF2B5EF4-FFF2-40B4-BE49-F238E27FC236}">
                <a16:creationId xmlns:a16="http://schemas.microsoft.com/office/drawing/2014/main" id="{DF398EBD-B7BE-34AF-57E5-22F62FA1375B}"/>
              </a:ext>
            </a:extLst>
          </p:cNvPr>
          <p:cNvSpPr txBox="1">
            <a:spLocks/>
          </p:cNvSpPr>
          <p:nvPr/>
        </p:nvSpPr>
        <p:spPr>
          <a:xfrm>
            <a:off x="483053" y="199662"/>
            <a:ext cx="10515600" cy="8743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algn="l">
              <a:defRPr/>
            </a:pPr>
            <a:r>
              <a:rPr lang="en-US" altLang="zh-TW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</a:t>
            </a:r>
            <a:r>
              <a:rPr lang="en-US" altLang="zh-TW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200" dirty="0">
                <a:solidFill>
                  <a:prstClr val="black"/>
                </a:solidFill>
                <a:latin typeface="Times New Roman" panose="02020603050405020304" pitchFamily="18" charset="0"/>
                <a:ea typeface="標楷體"/>
                <a:cs typeface="Times New Roman" panose="02020603050405020304" pitchFamily="18" charset="0"/>
              </a:rPr>
              <a:t>(</a:t>
            </a:r>
            <a:r>
              <a:rPr lang="en-US" altLang="zh-TW" sz="2200" dirty="0">
                <a:solidFill>
                  <a:srgbClr val="0033CC"/>
                </a:solidFill>
                <a:latin typeface="Times New Roman" panose="02020603050405020304" pitchFamily="18" charset="0"/>
                <a:ea typeface="標楷體"/>
                <a:cs typeface="Times New Roman" panose="02020603050405020304" pitchFamily="18" charset="0"/>
              </a:rPr>
              <a:t>recommend to keep on one page</a:t>
            </a:r>
            <a:r>
              <a:rPr lang="en-US" altLang="zh-TW" sz="2200" dirty="0">
                <a:solidFill>
                  <a:prstClr val="black"/>
                </a:solidFill>
                <a:latin typeface="Times New Roman" panose="02020603050405020304" pitchFamily="18" charset="0"/>
                <a:ea typeface="標楷體"/>
                <a:cs typeface="Times New Roman" panose="02020603050405020304" pitchFamily="18" charset="0"/>
              </a:rPr>
              <a:t>)</a:t>
            </a:r>
            <a:endParaRPr lang="zh-TW" altLang="en-US" sz="2200" dirty="0">
              <a:solidFill>
                <a:prstClr val="black"/>
              </a:solidFill>
              <a:latin typeface="Times New Roman" panose="02020603050405020304" pitchFamily="18" charset="0"/>
              <a:ea typeface="標楷體"/>
              <a:cs typeface="Times New Roman" panose="02020603050405020304" pitchFamily="18" charset="0"/>
            </a:endParaRPr>
          </a:p>
        </p:txBody>
      </p:sp>
      <p:sp>
        <p:nvSpPr>
          <p:cNvPr id="9" name="內容版面配置區 8">
            <a:extLst>
              <a:ext uri="{FF2B5EF4-FFF2-40B4-BE49-F238E27FC236}">
                <a16:creationId xmlns:a16="http://schemas.microsoft.com/office/drawing/2014/main" id="{675AB464-0C24-40C5-8B1A-4BC321EF6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3000" dirty="0">
                <a:latin typeface="+mn-lt"/>
              </a:rPr>
              <a:t>An overview of existing solutions: </a:t>
            </a:r>
          </a:p>
          <a:p>
            <a:pPr marL="0" indent="0">
              <a:buNone/>
            </a:pPr>
            <a:r>
              <a:rPr lang="en-US" altLang="zh-TW" sz="30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  </a:t>
            </a:r>
            <a:r>
              <a:rPr lang="en-US" altLang="zh-TW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(Are there any similar products or solutions already on the market? If yes, Compare with your solution. )</a:t>
            </a:r>
          </a:p>
          <a:p>
            <a:endParaRPr lang="en-US" altLang="zh-TW" sz="3000" dirty="0">
              <a:latin typeface="+mn-lt"/>
            </a:endParaRPr>
          </a:p>
          <a:p>
            <a:endParaRPr lang="en-US" altLang="zh-TW" sz="3000" dirty="0">
              <a:latin typeface="+mn-lt"/>
            </a:endParaRPr>
          </a:p>
          <a:p>
            <a:r>
              <a:rPr lang="en-US" altLang="zh-TW" sz="3000" dirty="0">
                <a:latin typeface="+mn-lt"/>
              </a:rPr>
              <a:t>Relevant application examples: </a:t>
            </a:r>
          </a:p>
          <a:p>
            <a:pPr marL="0" indent="0">
              <a:buNone/>
            </a:pPr>
            <a:r>
              <a:rPr lang="en-US" altLang="zh-TW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   (Does the applicant have any applications or collaborative projects in other fields?) </a:t>
            </a:r>
            <a:endParaRPr lang="zh-TW" altLang="en-US" sz="30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0592C007-7F18-4409-B905-B32B7C03617E}"/>
              </a:ext>
            </a:extLst>
          </p:cNvPr>
          <p:cNvCxnSpPr>
            <a:cxnSpLocks/>
          </p:cNvCxnSpPr>
          <p:nvPr/>
        </p:nvCxnSpPr>
        <p:spPr>
          <a:xfrm>
            <a:off x="604701" y="1064626"/>
            <a:ext cx="10272305" cy="0"/>
          </a:xfrm>
          <a:prstGeom prst="line">
            <a:avLst/>
          </a:prstGeom>
          <a:ln w="28575" cmpd="sng">
            <a:solidFill>
              <a:srgbClr val="00ABB4"/>
            </a:solidFill>
            <a:miter lim="800000"/>
            <a:head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A415E102-9594-4A36-8AA7-96860E51B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E586-79F0-4797-B44E-913DA41C1956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2492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>
            <a:extLst>
              <a:ext uri="{FF2B5EF4-FFF2-40B4-BE49-F238E27FC236}">
                <a16:creationId xmlns:a16="http://schemas.microsoft.com/office/drawing/2014/main" id="{2B5F6269-1DF0-4480-59FA-94581988F7B6}"/>
              </a:ext>
            </a:extLst>
          </p:cNvPr>
          <p:cNvSpPr txBox="1">
            <a:spLocks/>
          </p:cNvSpPr>
          <p:nvPr/>
        </p:nvSpPr>
        <p:spPr>
          <a:xfrm>
            <a:off x="483053" y="199662"/>
            <a:ext cx="10515600" cy="8743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algn="l">
              <a:defRPr/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 of Critical Resource</a:t>
            </a:r>
            <a:endParaRPr lang="zh-TW" altLang="en-US" sz="2000" dirty="0">
              <a:solidFill>
                <a:srgbClr val="0033CC"/>
              </a:solidFill>
              <a:latin typeface="Times New Roman" panose="02020603050405020304" pitchFamily="18" charset="0"/>
              <a:ea typeface="標楷體"/>
              <a:cs typeface="Times New Roman" panose="02020603050405020304" pitchFamily="18" charset="0"/>
            </a:endParaRPr>
          </a:p>
        </p:txBody>
      </p:sp>
      <p:sp>
        <p:nvSpPr>
          <p:cNvPr id="9" name="內容版面配置區 8">
            <a:extLst>
              <a:ext uri="{FF2B5EF4-FFF2-40B4-BE49-F238E27FC236}">
                <a16:creationId xmlns:a16="http://schemas.microsoft.com/office/drawing/2014/main" id="{675AB464-0C24-40C5-8B1A-4BC321EF6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759" y="1290320"/>
            <a:ext cx="11182773" cy="5066030"/>
          </a:xfrm>
        </p:spPr>
        <p:txBody>
          <a:bodyPr>
            <a:noAutofit/>
          </a:bodyPr>
          <a:lstStyle/>
          <a:p>
            <a:r>
              <a:rPr lang="en-US" altLang="zh-TW" sz="3000" dirty="0">
                <a:latin typeface="+mn-lt"/>
              </a:rPr>
              <a:t>The resources required for the project from NCKUH</a:t>
            </a:r>
          </a:p>
          <a:p>
            <a:pPr lvl="1"/>
            <a:r>
              <a:rPr lang="en-US" altLang="zh-TW" sz="2600" dirty="0">
                <a:latin typeface="+mn-lt"/>
              </a:rPr>
              <a:t>Hardware Requirement:</a:t>
            </a:r>
            <a:r>
              <a:rPr lang="zh-TW" altLang="en-US" sz="26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endParaRPr lang="en-US" altLang="zh-TW" sz="26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marL="396000" lvl="1" indent="0">
              <a:buNone/>
            </a:pPr>
            <a:r>
              <a:rPr lang="en-US" altLang="zh-TW" sz="22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(specs, features, and computer requirements /storage/modification/cable management, etc.)</a:t>
            </a:r>
            <a:endParaRPr lang="en-US" altLang="zh-TW" sz="2200" dirty="0">
              <a:latin typeface="+mn-lt"/>
            </a:endParaRPr>
          </a:p>
          <a:p>
            <a:pPr lvl="1"/>
            <a:r>
              <a:rPr lang="en-US" altLang="zh-TW" sz="2600" dirty="0">
                <a:latin typeface="+mn-lt"/>
              </a:rPr>
              <a:t>Software Requirement: </a:t>
            </a:r>
          </a:p>
          <a:p>
            <a:pPr marL="396000" lvl="1" indent="0">
              <a:buNone/>
            </a:pPr>
            <a:r>
              <a:rPr lang="en-US" altLang="zh-TW" sz="22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(development platform/development environment, etc.)</a:t>
            </a:r>
            <a:endParaRPr lang="zh-TW" altLang="en-US" sz="2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lvl="1"/>
            <a:r>
              <a:rPr lang="en-US" altLang="zh-TW" sz="2600" dirty="0">
                <a:latin typeface="+mn-lt"/>
              </a:rPr>
              <a:t>Manpower/Site Requirements :</a:t>
            </a:r>
          </a:p>
          <a:p>
            <a:pPr marL="396000" lvl="1" indent="0">
              <a:buNone/>
            </a:pPr>
            <a:r>
              <a:rPr lang="en-US" altLang="zh-TW" sz="22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(manpower requirements/project site/approval of site manager)</a:t>
            </a:r>
          </a:p>
          <a:p>
            <a:pPr lvl="1"/>
            <a:r>
              <a:rPr lang="en-US" altLang="zh-TW" sz="2600" dirty="0">
                <a:latin typeface="+mn-lt"/>
              </a:rPr>
              <a:t>Data requirements:</a:t>
            </a:r>
          </a:p>
          <a:p>
            <a:pPr marL="396000" lvl="1" indent="0">
              <a:buNone/>
            </a:pPr>
            <a:r>
              <a:rPr lang="zh-TW" altLang="en-US" sz="22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en-US" altLang="zh-TW" sz="22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(access to medical data for research purposes)</a:t>
            </a:r>
            <a:endParaRPr lang="zh-TW" altLang="en-US" sz="2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0592C007-7F18-4409-B905-B32B7C03617E}"/>
              </a:ext>
            </a:extLst>
          </p:cNvPr>
          <p:cNvCxnSpPr>
            <a:cxnSpLocks/>
          </p:cNvCxnSpPr>
          <p:nvPr/>
        </p:nvCxnSpPr>
        <p:spPr>
          <a:xfrm>
            <a:off x="604701" y="1064626"/>
            <a:ext cx="10272305" cy="0"/>
          </a:xfrm>
          <a:prstGeom prst="line">
            <a:avLst/>
          </a:prstGeom>
          <a:ln w="28575" cmpd="sng">
            <a:solidFill>
              <a:srgbClr val="00ABB4"/>
            </a:solidFill>
            <a:miter lim="800000"/>
            <a:head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E7F16268-3DA5-4E01-A5BE-5EED792BC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E586-79F0-4797-B44E-913DA41C1956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1033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標題 1">
            <a:extLst>
              <a:ext uri="{FF2B5EF4-FFF2-40B4-BE49-F238E27FC236}">
                <a16:creationId xmlns:a16="http://schemas.microsoft.com/office/drawing/2014/main" id="{0D1DBA78-F3B1-397B-91CB-79D76D1EA7A1}"/>
              </a:ext>
            </a:extLst>
          </p:cNvPr>
          <p:cNvSpPr txBox="1">
            <a:spLocks/>
          </p:cNvSpPr>
          <p:nvPr/>
        </p:nvSpPr>
        <p:spPr>
          <a:xfrm>
            <a:off x="483053" y="199662"/>
            <a:ext cx="10515600" cy="8743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algn="l">
              <a:defRPr/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 of Critical Resource</a:t>
            </a:r>
            <a:endParaRPr lang="zh-TW" altLang="en-US" sz="2000" dirty="0">
              <a:solidFill>
                <a:srgbClr val="0033CC"/>
              </a:solidFill>
              <a:latin typeface="Times New Roman" panose="02020603050405020304" pitchFamily="18" charset="0"/>
              <a:ea typeface="標楷體"/>
              <a:cs typeface="Times New Roman" panose="02020603050405020304" pitchFamily="18" charset="0"/>
            </a:endParaRPr>
          </a:p>
        </p:txBody>
      </p:sp>
      <p:sp>
        <p:nvSpPr>
          <p:cNvPr id="9" name="內容版面配置區 8">
            <a:extLst>
              <a:ext uri="{FF2B5EF4-FFF2-40B4-BE49-F238E27FC236}">
                <a16:creationId xmlns:a16="http://schemas.microsoft.com/office/drawing/2014/main" id="{675AB464-0C24-40C5-8B1A-4BC321EF6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 dirty="0">
                <a:latin typeface="+mn-lt"/>
              </a:rPr>
              <a:t>Data Security Assessment</a:t>
            </a:r>
            <a:endParaRPr lang="en-US" altLang="zh-TW" sz="28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lvl="1"/>
            <a:r>
              <a:rPr lang="en-US" altLang="zh-TW" dirty="0">
                <a:latin typeface="+mn-lt"/>
              </a:rPr>
              <a:t>data being used in NCKUH environment or not</a:t>
            </a:r>
          </a:p>
          <a:p>
            <a:pPr lvl="1"/>
            <a:r>
              <a:rPr lang="en-US" altLang="zh-TW" dirty="0">
                <a:latin typeface="+mn-lt"/>
              </a:rPr>
              <a:t>connect</a:t>
            </a:r>
            <a:r>
              <a:rPr lang="zh-TW" altLang="en-US" dirty="0">
                <a:latin typeface="+mn-lt"/>
              </a:rPr>
              <a:t> to a database</a:t>
            </a:r>
            <a:r>
              <a:rPr lang="en-US" altLang="zh-TW" dirty="0">
                <a:latin typeface="+mn-lt"/>
              </a:rPr>
              <a:t> or not</a:t>
            </a:r>
          </a:p>
          <a:p>
            <a:pPr lvl="1"/>
            <a:endParaRPr lang="en-US" altLang="zh-TW" dirty="0">
              <a:latin typeface="+mn-lt"/>
            </a:endParaRPr>
          </a:p>
          <a:p>
            <a:pPr lvl="1"/>
            <a:r>
              <a:rPr lang="zh-TW" altLang="en-US" dirty="0">
                <a:latin typeface="+mn-lt"/>
              </a:rPr>
              <a:t>external partners</a:t>
            </a:r>
            <a:endParaRPr lang="en-US" altLang="zh-TW" dirty="0">
              <a:latin typeface="+mn-lt"/>
            </a:endParaRPr>
          </a:p>
          <a:p>
            <a:pPr lvl="1"/>
            <a:r>
              <a:rPr lang="en-US" altLang="zh-TW" dirty="0">
                <a:latin typeface="+mn-lt"/>
              </a:rPr>
              <a:t>connect to external database/platforms</a:t>
            </a:r>
          </a:p>
          <a:p>
            <a:pPr lvl="1"/>
            <a:endParaRPr lang="en-US" altLang="zh-TW" dirty="0">
              <a:latin typeface="+mn-lt"/>
            </a:endParaRPr>
          </a:p>
          <a:p>
            <a:pPr lvl="1"/>
            <a:r>
              <a:rPr lang="en-US" altLang="zh-TW" dirty="0">
                <a:latin typeface="+mn-lt"/>
              </a:rPr>
              <a:t>Please describe or map the data usage process</a:t>
            </a:r>
          </a:p>
          <a:p>
            <a:pPr lvl="2"/>
            <a:r>
              <a:rPr lang="en-US" altLang="zh-TW" sz="1400" dirty="0">
                <a:latin typeface="+mn-lt"/>
              </a:rPr>
              <a:t>for example</a:t>
            </a:r>
          </a:p>
          <a:p>
            <a:pPr lvl="1"/>
            <a:endParaRPr lang="zh-TW" altLang="en-US" sz="14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lvl="1"/>
            <a:endParaRPr lang="en-US" altLang="zh-TW" dirty="0">
              <a:latin typeface="+mn-lt"/>
            </a:endParaRPr>
          </a:p>
          <a:p>
            <a:endParaRPr lang="zh-TW" altLang="en-US" dirty="0">
              <a:latin typeface="+mn-lt"/>
            </a:endParaRPr>
          </a:p>
        </p:txBody>
      </p:sp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0592C007-7F18-4409-B905-B32B7C03617E}"/>
              </a:ext>
            </a:extLst>
          </p:cNvPr>
          <p:cNvCxnSpPr>
            <a:cxnSpLocks/>
          </p:cNvCxnSpPr>
          <p:nvPr/>
        </p:nvCxnSpPr>
        <p:spPr>
          <a:xfrm>
            <a:off x="604701" y="1064626"/>
            <a:ext cx="10272305" cy="0"/>
          </a:xfrm>
          <a:prstGeom prst="line">
            <a:avLst/>
          </a:prstGeom>
          <a:ln w="28575" cmpd="sng">
            <a:solidFill>
              <a:srgbClr val="00ABB4"/>
            </a:solidFill>
            <a:miter lim="800000"/>
            <a:head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17322B0A-AE43-41C4-B40F-16023974E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E586-79F0-4797-B44E-913DA41C1956}" type="slidenum">
              <a:rPr lang="zh-TW" altLang="en-US" smtClean="0"/>
              <a:t>6</a:t>
            </a:fld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4D8EAD9-4C74-461F-8810-7D92FDF0F951}"/>
              </a:ext>
            </a:extLst>
          </p:cNvPr>
          <p:cNvSpPr/>
          <p:nvPr/>
        </p:nvSpPr>
        <p:spPr>
          <a:xfrm>
            <a:off x="1751654" y="5420711"/>
            <a:ext cx="914400" cy="3825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err="1">
                <a:solidFill>
                  <a:schemeClr val="tx1"/>
                </a:solidFill>
                <a:ea typeface="微軟正黑體" panose="020B0604030504040204" pitchFamily="34" charset="-120"/>
              </a:rPr>
              <a:t>Pacs</a:t>
            </a:r>
            <a:endParaRPr lang="zh-TW" altLang="en-US" dirty="0">
              <a:solidFill>
                <a:schemeClr val="tx1"/>
              </a:solidFill>
              <a:ea typeface="微軟正黑體" panose="020B0604030504040204" pitchFamily="34" charset="-12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C9C60E1-0065-4635-A7E6-2235628FF612}"/>
              </a:ext>
            </a:extLst>
          </p:cNvPr>
          <p:cNvSpPr/>
          <p:nvPr/>
        </p:nvSpPr>
        <p:spPr>
          <a:xfrm>
            <a:off x="1751654" y="5982722"/>
            <a:ext cx="914400" cy="3825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  <a:ea typeface="微軟正黑體" panose="020B0604030504040204" pitchFamily="34" charset="-120"/>
              </a:rPr>
              <a:t>EMR</a:t>
            </a:r>
            <a:endParaRPr lang="zh-TW" altLang="en-US" dirty="0">
              <a:solidFill>
                <a:schemeClr val="tx1"/>
              </a:solidFill>
              <a:ea typeface="微軟正黑體" panose="020B0604030504040204" pitchFamily="34" charset="-12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B44988D-4175-48EC-A487-8A81824571E6}"/>
              </a:ext>
            </a:extLst>
          </p:cNvPr>
          <p:cNvSpPr/>
          <p:nvPr/>
        </p:nvSpPr>
        <p:spPr>
          <a:xfrm>
            <a:off x="3256992" y="5552065"/>
            <a:ext cx="2839008" cy="590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  <a:ea typeface="微軟正黑體" panose="020B0604030504040204" pitchFamily="34" charset="-120"/>
              </a:rPr>
              <a:t>Principal Investigator (PI)</a:t>
            </a:r>
            <a:endParaRPr lang="zh-TW" altLang="en-US" dirty="0">
              <a:solidFill>
                <a:schemeClr val="tx1"/>
              </a:solidFill>
              <a:ea typeface="微軟正黑體" panose="020B0604030504040204" pitchFamily="34" charset="-12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1F0688D-0ECD-492C-A66E-A928FA0C5BBD}"/>
              </a:ext>
            </a:extLst>
          </p:cNvPr>
          <p:cNvSpPr/>
          <p:nvPr/>
        </p:nvSpPr>
        <p:spPr>
          <a:xfrm>
            <a:off x="9431337" y="5541111"/>
            <a:ext cx="2135453" cy="5887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  <a:ea typeface="微軟正黑體" panose="020B0604030504040204" pitchFamily="34" charset="-120"/>
              </a:rPr>
              <a:t>external partners</a:t>
            </a:r>
            <a:endParaRPr lang="zh-TW" altLang="en-US" dirty="0">
              <a:solidFill>
                <a:schemeClr val="tx1"/>
              </a:solidFill>
              <a:ea typeface="微軟正黑體" panose="020B0604030504040204" pitchFamily="34" charset="-12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F197B69-3C7A-4EAE-8B9F-3346A3C1AC59}"/>
              </a:ext>
            </a:extLst>
          </p:cNvPr>
          <p:cNvSpPr/>
          <p:nvPr/>
        </p:nvSpPr>
        <p:spPr>
          <a:xfrm>
            <a:off x="6534004" y="5543175"/>
            <a:ext cx="2459328" cy="590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  <a:ea typeface="微軟正黑體" panose="020B0604030504040204" pitchFamily="34" charset="-120"/>
              </a:rPr>
              <a:t>external </a:t>
            </a:r>
          </a:p>
          <a:p>
            <a:pPr algn="ctr"/>
            <a:r>
              <a:rPr lang="en-US" altLang="zh-TW" dirty="0">
                <a:solidFill>
                  <a:schemeClr val="tx1"/>
                </a:solidFill>
                <a:ea typeface="微軟正黑體" panose="020B0604030504040204" pitchFamily="34" charset="-120"/>
              </a:rPr>
              <a:t>database/ platform</a:t>
            </a:r>
            <a:endParaRPr lang="zh-TW" altLang="en-US" dirty="0">
              <a:solidFill>
                <a:schemeClr val="tx1"/>
              </a:solidFill>
              <a:ea typeface="微軟正黑體" panose="020B0604030504040204" pitchFamily="34" charset="-120"/>
            </a:endParaRPr>
          </a:p>
        </p:txBody>
      </p:sp>
      <p:cxnSp>
        <p:nvCxnSpPr>
          <p:cNvPr id="13" name="直線單箭頭接點 12">
            <a:extLst>
              <a:ext uri="{FF2B5EF4-FFF2-40B4-BE49-F238E27FC236}">
                <a16:creationId xmlns:a16="http://schemas.microsoft.com/office/drawing/2014/main" id="{E499DA04-D05A-4BBE-9557-048C219FB9E5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2666054" y="5642870"/>
            <a:ext cx="590938" cy="20447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>
            <a:extLst>
              <a:ext uri="{FF2B5EF4-FFF2-40B4-BE49-F238E27FC236}">
                <a16:creationId xmlns:a16="http://schemas.microsoft.com/office/drawing/2014/main" id="{8A9F7DEB-30F6-4B9F-B7EF-8A7BF5FEA564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2666054" y="5847340"/>
            <a:ext cx="590938" cy="3801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單箭頭接點 16">
            <a:extLst>
              <a:ext uri="{FF2B5EF4-FFF2-40B4-BE49-F238E27FC236}">
                <a16:creationId xmlns:a16="http://schemas.microsoft.com/office/drawing/2014/main" id="{95554969-C8FA-4A56-BCEC-FC990DD61FC3}"/>
              </a:ext>
            </a:extLst>
          </p:cNvPr>
          <p:cNvCxnSpPr>
            <a:cxnSpLocks/>
            <a:stCxn id="11" idx="1"/>
            <a:endCxn id="12" idx="3"/>
          </p:cNvCxnSpPr>
          <p:nvPr/>
        </p:nvCxnSpPr>
        <p:spPr>
          <a:xfrm flipH="1">
            <a:off x="8993332" y="5835505"/>
            <a:ext cx="438005" cy="28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單箭頭接點 20">
            <a:extLst>
              <a:ext uri="{FF2B5EF4-FFF2-40B4-BE49-F238E27FC236}">
                <a16:creationId xmlns:a16="http://schemas.microsoft.com/office/drawing/2014/main" id="{0DC4E19D-C658-4FD4-93A1-F498497A96B0}"/>
              </a:ext>
            </a:extLst>
          </p:cNvPr>
          <p:cNvCxnSpPr>
            <a:cxnSpLocks/>
            <a:stCxn id="10" idx="3"/>
            <a:endCxn id="12" idx="1"/>
          </p:cNvCxnSpPr>
          <p:nvPr/>
        </p:nvCxnSpPr>
        <p:spPr>
          <a:xfrm flipV="1">
            <a:off x="6096000" y="5838375"/>
            <a:ext cx="438004" cy="896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2C42C5D3-9569-4AAA-B325-74461196802B}"/>
              </a:ext>
            </a:extLst>
          </p:cNvPr>
          <p:cNvSpPr txBox="1"/>
          <p:nvPr/>
        </p:nvSpPr>
        <p:spPr>
          <a:xfrm>
            <a:off x="5232814" y="6238319"/>
            <a:ext cx="21643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50" dirty="0">
                <a:ea typeface="微軟正黑體" panose="020B0604030504040204" pitchFamily="34" charset="-120"/>
              </a:rPr>
              <a:t>Whether data is uploaded/imported</a:t>
            </a:r>
            <a:endParaRPr lang="zh-TW" altLang="en-US" sz="1050" dirty="0"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37281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>
            <a:extLst>
              <a:ext uri="{FF2B5EF4-FFF2-40B4-BE49-F238E27FC236}">
                <a16:creationId xmlns:a16="http://schemas.microsoft.com/office/drawing/2014/main" id="{4DFE756D-1852-DCBC-C7C1-9E6895B637DE}"/>
              </a:ext>
            </a:extLst>
          </p:cNvPr>
          <p:cNvSpPr txBox="1">
            <a:spLocks/>
          </p:cNvSpPr>
          <p:nvPr/>
        </p:nvSpPr>
        <p:spPr>
          <a:xfrm>
            <a:off x="483053" y="199662"/>
            <a:ext cx="10515600" cy="8743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algn="l">
              <a:defRPr/>
            </a:pPr>
            <a:r>
              <a:rPr lang="en-US" altLang="zh-TW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Distribution of Rights and Obligations</a:t>
            </a:r>
            <a:r>
              <a:rPr lang="zh-TW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500" dirty="0">
                <a:solidFill>
                  <a:srgbClr val="0033CC"/>
                </a:solidFill>
                <a:latin typeface="Times New Roman" panose="02020603050405020304" pitchFamily="18" charset="0"/>
                <a:ea typeface="標楷體"/>
                <a:cs typeface="Times New Roman" panose="02020603050405020304" pitchFamily="18" charset="0"/>
              </a:rPr>
              <a:t>(preliminary idea, be able to negotiate)</a:t>
            </a:r>
            <a:endParaRPr lang="zh-TW" altLang="en-US" sz="1500" dirty="0">
              <a:solidFill>
                <a:srgbClr val="0033CC"/>
              </a:solidFill>
              <a:latin typeface="Times New Roman" panose="02020603050405020304" pitchFamily="18" charset="0"/>
              <a:ea typeface="標楷體"/>
              <a:cs typeface="Times New Roman" panose="02020603050405020304" pitchFamily="18" charset="0"/>
            </a:endParaRPr>
          </a:p>
        </p:txBody>
      </p:sp>
      <p:sp>
        <p:nvSpPr>
          <p:cNvPr id="9" name="內容版面配置區 8">
            <a:extLst>
              <a:ext uri="{FF2B5EF4-FFF2-40B4-BE49-F238E27FC236}">
                <a16:creationId xmlns:a16="http://schemas.microsoft.com/office/drawing/2014/main" id="{675AB464-0C24-40C5-8B1A-4BC321EF6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latin typeface="+mn-lt"/>
              </a:rPr>
              <a:t>Costs</a:t>
            </a:r>
            <a:r>
              <a:rPr lang="zh-TW" altLang="en-US" dirty="0">
                <a:latin typeface="+mn-lt"/>
              </a:rPr>
              <a:t> </a:t>
            </a:r>
            <a:r>
              <a:rPr lang="en-US" altLang="zh-TW" sz="18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(Responsibilities of Both Parties/ charges / pays?)</a:t>
            </a:r>
          </a:p>
          <a:p>
            <a:endParaRPr lang="en-US" altLang="zh-TW" dirty="0">
              <a:latin typeface="+mn-lt"/>
            </a:endParaRPr>
          </a:p>
          <a:p>
            <a:endParaRPr lang="en-US" altLang="zh-TW" dirty="0">
              <a:latin typeface="+mn-lt"/>
            </a:endParaRPr>
          </a:p>
          <a:p>
            <a:r>
              <a:rPr lang="en-US" altLang="zh-TW" dirty="0">
                <a:latin typeface="+mn-lt"/>
              </a:rPr>
              <a:t>Intellectual Property (IP) Rights </a:t>
            </a:r>
            <a:r>
              <a:rPr lang="en-US" altLang="zh-TW" sz="18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(An Attribution Right for Patented Inventions/Patentee/Patent </a:t>
            </a:r>
            <a:r>
              <a:rPr lang="zh-TW" altLang="en-US" sz="18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en-US" altLang="zh-TW" sz="18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Application fees)</a:t>
            </a:r>
            <a:endParaRPr lang="en-US" altLang="zh-TW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endParaRPr lang="en-US" altLang="zh-TW" dirty="0">
              <a:latin typeface="+mn-lt"/>
            </a:endParaRPr>
          </a:p>
          <a:p>
            <a:endParaRPr lang="en-US" altLang="zh-TW" dirty="0">
              <a:latin typeface="+mn-lt"/>
            </a:endParaRPr>
          </a:p>
          <a:p>
            <a:r>
              <a:rPr lang="en-US" altLang="zh-TW" dirty="0">
                <a:latin typeface="+mn-lt"/>
              </a:rPr>
              <a:t> Planning for Output Results </a:t>
            </a:r>
            <a:r>
              <a:rPr lang="en-US" altLang="zh-TW" sz="18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(Use of Research/Process Improvement/Commercialization Strategy/ The Distribution of Feedback Fund  etc.)</a:t>
            </a:r>
            <a:endParaRPr lang="en-US" altLang="zh-TW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endParaRPr lang="zh-TW" altLang="en-US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0592C007-7F18-4409-B905-B32B7C03617E}"/>
              </a:ext>
            </a:extLst>
          </p:cNvPr>
          <p:cNvCxnSpPr>
            <a:cxnSpLocks/>
          </p:cNvCxnSpPr>
          <p:nvPr/>
        </p:nvCxnSpPr>
        <p:spPr>
          <a:xfrm>
            <a:off x="604701" y="1064626"/>
            <a:ext cx="10272305" cy="0"/>
          </a:xfrm>
          <a:prstGeom prst="line">
            <a:avLst/>
          </a:prstGeom>
          <a:ln w="28575" cmpd="sng">
            <a:solidFill>
              <a:srgbClr val="00ABB4"/>
            </a:solidFill>
            <a:miter lim="800000"/>
            <a:head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2512C24B-AF3E-4984-BDEB-56DA16798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E586-79F0-4797-B44E-913DA41C1956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1054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內容版面配置區 8">
            <a:extLst>
              <a:ext uri="{FF2B5EF4-FFF2-40B4-BE49-F238E27FC236}">
                <a16:creationId xmlns:a16="http://schemas.microsoft.com/office/drawing/2014/main" id="{675AB464-0C24-40C5-8B1A-4BC321EF6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 Proposal implementation period: from MMYYYY to MMYYYY</a:t>
            </a:r>
          </a:p>
        </p:txBody>
      </p:sp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0592C007-7F18-4409-B905-B32B7C03617E}"/>
              </a:ext>
            </a:extLst>
          </p:cNvPr>
          <p:cNvCxnSpPr>
            <a:cxnSpLocks/>
          </p:cNvCxnSpPr>
          <p:nvPr/>
        </p:nvCxnSpPr>
        <p:spPr>
          <a:xfrm>
            <a:off x="604701" y="1064626"/>
            <a:ext cx="10272305" cy="0"/>
          </a:xfrm>
          <a:prstGeom prst="line">
            <a:avLst/>
          </a:prstGeom>
          <a:ln w="28575" cmpd="sng">
            <a:solidFill>
              <a:srgbClr val="00ABB4"/>
            </a:solidFill>
            <a:miter lim="800000"/>
            <a:head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7548A18D-DB3D-4B95-9B50-9809AAE319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2776432"/>
              </p:ext>
            </p:extLst>
          </p:nvPr>
        </p:nvGraphicFramePr>
        <p:xfrm>
          <a:off x="964248" y="1921194"/>
          <a:ext cx="9912758" cy="1800000"/>
        </p:xfrm>
        <a:graphic>
          <a:graphicData uri="http://schemas.openxmlformats.org/drawingml/2006/table">
            <a:tbl>
              <a:tblPr/>
              <a:tblGrid>
                <a:gridCol w="35588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38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6572">
                <a:tc>
                  <a:txBody>
                    <a:bodyPr/>
                    <a:lstStyle/>
                    <a:p>
                      <a:pPr marL="0" marR="0" lvl="0" indent="0" algn="ctr" defTabSz="9890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Milestone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890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Description</a:t>
                      </a:r>
                    </a:p>
                  </a:txBody>
                  <a:tcPr marL="5690" marR="5690" marT="569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040">
                <a:tc>
                  <a:txBody>
                    <a:bodyPr/>
                    <a:lstStyle/>
                    <a:p>
                      <a:pPr marL="0" marR="0" lvl="0" indent="0" algn="ctr" defTabSz="9890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Add item to your needs.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890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194">
                <a:tc>
                  <a:txBody>
                    <a:bodyPr/>
                    <a:lstStyle/>
                    <a:p>
                      <a:pPr marL="0" marR="0" lvl="0" indent="0" algn="ctr" defTabSz="9890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890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194">
                <a:tc>
                  <a:txBody>
                    <a:bodyPr/>
                    <a:lstStyle/>
                    <a:p>
                      <a:pPr marL="0" marR="0" lvl="0" indent="0" algn="ctr" defTabSz="9890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890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690" marR="5690" marT="569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6" name="投影片編號版面配置區 35">
            <a:extLst>
              <a:ext uri="{FF2B5EF4-FFF2-40B4-BE49-F238E27FC236}">
                <a16:creationId xmlns:a16="http://schemas.microsoft.com/office/drawing/2014/main" id="{3E10D4A6-C2E2-4F68-A7BD-082D5D465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E586-79F0-4797-B44E-913DA41C1956}" type="slidenum">
              <a:rPr lang="zh-TW" altLang="en-US" smtClean="0"/>
              <a:t>8</a:t>
            </a:fld>
            <a:endParaRPr lang="zh-TW" altLang="en-US"/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D9CD795-8F88-82AD-D862-53F4B28DC590}"/>
              </a:ext>
            </a:extLst>
          </p:cNvPr>
          <p:cNvSpPr txBox="1">
            <a:spLocks/>
          </p:cNvSpPr>
          <p:nvPr/>
        </p:nvSpPr>
        <p:spPr>
          <a:xfrm>
            <a:off x="483053" y="199662"/>
            <a:ext cx="10515600" cy="8743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algn="l">
              <a:defRPr/>
            </a:pPr>
            <a:r>
              <a:rPr lang="en-US" altLang="zh-TW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Proposal Timeline</a:t>
            </a:r>
            <a:endParaRPr lang="zh-TW" altLang="en-US" sz="2000" dirty="0">
              <a:solidFill>
                <a:srgbClr val="0033CC"/>
              </a:solidFill>
              <a:latin typeface="Times New Roman" panose="02020603050405020304" pitchFamily="18" charset="0"/>
              <a:ea typeface="標楷體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125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內容版面配置區 8">
            <a:extLst>
              <a:ext uri="{FF2B5EF4-FFF2-40B4-BE49-F238E27FC236}">
                <a16:creationId xmlns:a16="http://schemas.microsoft.com/office/drawing/2014/main" id="{675AB464-0C24-40C5-8B1A-4BC321EF6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700" y="1297935"/>
            <a:ext cx="11371023" cy="5066030"/>
          </a:xfrm>
        </p:spPr>
        <p:txBody>
          <a:bodyPr>
            <a:normAutofit/>
          </a:bodyPr>
          <a:lstStyle/>
          <a:p>
            <a:r>
              <a:rPr lang="en-US" altLang="zh-TW" sz="3000" dirty="0">
                <a:latin typeface="Calibri" panose="020F0502020204030204" pitchFamily="34" charset="0"/>
                <a:cs typeface="Calibri" panose="020F0502020204030204" pitchFamily="34" charset="0"/>
              </a:rPr>
              <a:t>Introduction of external organizations (enterprises/companies, etc.)</a:t>
            </a:r>
          </a:p>
          <a:p>
            <a:pPr lvl="1"/>
            <a:r>
              <a:rPr kumimoji="1" lang="en-US" altLang="zh-TW" sz="2400" dirty="0">
                <a:solidFill>
                  <a:prstClr val="black"/>
                </a:solidFill>
                <a:latin typeface="Calibri" panose="020F0502020204030204" pitchFamily="34" charset="0"/>
                <a:ea typeface="標楷體"/>
                <a:cs typeface="Calibri" panose="020F0502020204030204" pitchFamily="34" charset="0"/>
              </a:rPr>
              <a:t>Year of establishment:</a:t>
            </a:r>
          </a:p>
          <a:p>
            <a:pPr lvl="1"/>
            <a:r>
              <a:rPr kumimoji="1" lang="en-US" altLang="zh-TW" sz="2400" dirty="0">
                <a:solidFill>
                  <a:prstClr val="black"/>
                </a:solidFill>
                <a:latin typeface="Calibri" panose="020F0502020204030204" pitchFamily="34" charset="0"/>
                <a:ea typeface="標楷體"/>
                <a:cs typeface="Calibri" panose="020F0502020204030204" pitchFamily="34" charset="0"/>
              </a:rPr>
              <a:t>Registered capital:</a:t>
            </a:r>
          </a:p>
          <a:p>
            <a:pPr lvl="1"/>
            <a:endParaRPr lang="en-US" altLang="zh-TW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kumimoji="1" lang="en-US" altLang="zh-TW" sz="3000" dirty="0">
                <a:solidFill>
                  <a:prstClr val="black"/>
                </a:solidFill>
                <a:latin typeface="Calibri" panose="020F0502020204030204" pitchFamily="34" charset="0"/>
                <a:ea typeface="標楷體"/>
                <a:cs typeface="Calibri" panose="020F0502020204030204" pitchFamily="34" charset="0"/>
              </a:rPr>
              <a:t>Additional Information</a:t>
            </a:r>
            <a:endParaRPr lang="en-US" altLang="zh-TW" sz="3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0592C007-7F18-4409-B905-B32B7C03617E}"/>
              </a:ext>
            </a:extLst>
          </p:cNvPr>
          <p:cNvCxnSpPr>
            <a:cxnSpLocks/>
          </p:cNvCxnSpPr>
          <p:nvPr/>
        </p:nvCxnSpPr>
        <p:spPr>
          <a:xfrm>
            <a:off x="604701" y="1064626"/>
            <a:ext cx="10272305" cy="0"/>
          </a:xfrm>
          <a:prstGeom prst="line">
            <a:avLst/>
          </a:prstGeom>
          <a:ln w="28575" cmpd="sng">
            <a:solidFill>
              <a:srgbClr val="00ABB4"/>
            </a:solidFill>
            <a:miter lim="800000"/>
            <a:head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11194912-6C81-44CD-9F3A-F3298547E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E586-79F0-4797-B44E-913DA41C1956}" type="slidenum">
              <a:rPr lang="zh-TW" altLang="en-US" smtClean="0"/>
              <a:t>9</a:t>
            </a:fld>
            <a:endParaRPr lang="zh-TW" altLang="en-US"/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CC00906E-AEFA-3466-AD5C-83048BB449EF}"/>
              </a:ext>
            </a:extLst>
          </p:cNvPr>
          <p:cNvSpPr txBox="1">
            <a:spLocks/>
          </p:cNvSpPr>
          <p:nvPr/>
        </p:nvSpPr>
        <p:spPr>
          <a:xfrm>
            <a:off x="483053" y="199662"/>
            <a:ext cx="10515600" cy="8743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algn="l">
              <a:defRPr/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Attachment</a:t>
            </a:r>
            <a:r>
              <a:rPr lang="zh-TW" alt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000" dirty="0">
                <a:solidFill>
                  <a:srgbClr val="0033CC"/>
                </a:solidFill>
                <a:latin typeface="Times New Roman" panose="02020603050405020304" pitchFamily="18" charset="0"/>
                <a:ea typeface="標楷體"/>
                <a:cs typeface="Times New Roman" panose="02020603050405020304" pitchFamily="18" charset="0"/>
              </a:rPr>
              <a:t>(optional/ recommend to keep on one page)</a:t>
            </a:r>
            <a:endParaRPr lang="zh-TW" altLang="en-US" sz="2000" dirty="0">
              <a:solidFill>
                <a:srgbClr val="0033CC"/>
              </a:solidFill>
              <a:latin typeface="Times New Roman" panose="02020603050405020304" pitchFamily="18" charset="0"/>
              <a:ea typeface="標楷體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711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2367</TotalTime>
  <Words>416</Words>
  <Application>Microsoft Office PowerPoint</Application>
  <PresentationFormat>寬螢幕</PresentationFormat>
  <Paragraphs>84</Paragraphs>
  <Slides>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6" baseType="lpstr">
      <vt:lpstr>微軟正黑體</vt:lpstr>
      <vt:lpstr>標楷體</vt:lpstr>
      <vt:lpstr>Arial</vt:lpstr>
      <vt:lpstr>Calibri</vt:lpstr>
      <vt:lpstr>Times New Roman</vt:lpstr>
      <vt:lpstr>Wingdings</vt:lpstr>
      <vt:lpstr>Office 佈景主題</vt:lpstr>
      <vt:lpstr>PowerPoint 簡報</vt:lpstr>
      <vt:lpstr>Table of Contents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國際專利檢索規劃報告</dc:title>
  <dc:creator>Wen-Kai Chou</dc:creator>
  <cp:lastModifiedBy>黎蕎菱</cp:lastModifiedBy>
  <cp:revision>35</cp:revision>
  <dcterms:created xsi:type="dcterms:W3CDTF">2021-04-15T05:57:46Z</dcterms:created>
  <dcterms:modified xsi:type="dcterms:W3CDTF">2022-07-04T06:28:53Z</dcterms:modified>
</cp:coreProperties>
</file>